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89" r:id="rId1"/>
  </p:sldMasterIdLst>
  <p:notesMasterIdLst>
    <p:notesMasterId r:id="rId12"/>
  </p:notesMasterIdLst>
  <p:sldIdLst>
    <p:sldId id="277" r:id="rId2"/>
    <p:sldId id="278" r:id="rId3"/>
    <p:sldId id="272" r:id="rId4"/>
    <p:sldId id="279" r:id="rId5"/>
    <p:sldId id="282" r:id="rId6"/>
    <p:sldId id="280" r:id="rId7"/>
    <p:sldId id="281" r:id="rId8"/>
    <p:sldId id="283" r:id="rId9"/>
    <p:sldId id="284" r:id="rId10"/>
    <p:sldId id="285"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D2323"/>
    <a:srgbClr val="ECE77A"/>
    <a:srgbClr val="DB9D91"/>
    <a:srgbClr val="D48C7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782" autoAdjust="0"/>
    <p:restoredTop sz="75704" autoAdjust="0"/>
  </p:normalViewPr>
  <p:slideViewPr>
    <p:cSldViewPr snapToGrid="0" snapToObjects="1">
      <p:cViewPr varScale="1">
        <p:scale>
          <a:sx n="82" d="100"/>
          <a:sy n="82" d="100"/>
        </p:scale>
        <p:origin x="-10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43FB-07FB-40D9-AB74-B05A0D08B36D}" type="datetimeFigureOut">
              <a:rPr lang="en-US" smtClean="0"/>
              <a:pPr/>
              <a:t>26/05/11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66803-BEA1-47B2-ADE9-03139DCB56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The FAWCO Foundation is committed to helping FAWCO clubs raise money for the FAWCO Target Water Project, Tabitha Cambodia-Wells for Clean Water.  We wanted to find something that would appeal to all </a:t>
            </a:r>
            <a:r>
              <a:rPr lang="en-US" b="1" baseline="0" dirty="0" smtClean="0"/>
              <a:t>“tastes</a:t>
            </a:r>
            <a:r>
              <a:rPr lang="en-US" baseline="0" dirty="0" smtClean="0"/>
              <a:t>”…We needed to </a:t>
            </a:r>
            <a:r>
              <a:rPr lang="en-US" b="1" baseline="0" dirty="0" smtClean="0"/>
              <a:t>“cook</a:t>
            </a:r>
            <a:r>
              <a:rPr lang="en-US" baseline="0" dirty="0" smtClean="0"/>
              <a:t>” up something that resonated with everyone, and give you a </a:t>
            </a:r>
            <a:r>
              <a:rPr lang="en-US" b="1" baseline="0" dirty="0" smtClean="0"/>
              <a:t>“recipe </a:t>
            </a:r>
            <a:r>
              <a:rPr lang="en-US" baseline="0" dirty="0" smtClean="0"/>
              <a:t>for success”.  Big clubs or small, European or Asian, we know you have the </a:t>
            </a:r>
            <a:r>
              <a:rPr lang="en-US" b="1" baseline="0" dirty="0" smtClean="0"/>
              <a:t>“ingredients</a:t>
            </a:r>
            <a:r>
              <a:rPr lang="en-US" baseline="0" dirty="0" smtClean="0"/>
              <a:t>” that will make this campaign “rise to the top”!....  </a:t>
            </a:r>
          </a:p>
          <a:p>
            <a:endParaRPr lang="en-US" baseline="0" dirty="0" smtClean="0"/>
          </a:p>
          <a:p>
            <a:r>
              <a:rPr lang="en-US" baseline="0" dirty="0" smtClean="0"/>
              <a:t>So the first thing that came to mind was ----</a:t>
            </a:r>
            <a:r>
              <a:rPr lang="en-US" b="1" baseline="0" dirty="0" smtClean="0"/>
              <a:t>food.</a:t>
            </a:r>
            <a:r>
              <a:rPr lang="en-US" baseline="0" dirty="0" smtClean="0"/>
              <a:t>    And the second thing that came to mind was –</a:t>
            </a:r>
            <a:r>
              <a:rPr lang="en-US" b="1" baseline="0" dirty="0" smtClean="0"/>
              <a:t>fun.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Well</a:t>
            </a:r>
            <a:r>
              <a:rPr lang="en-US" baseline="0" dirty="0" smtClean="0"/>
              <a:t> Deserved Desserts Campaign starts now and goes through December 2012.  So start planning your event now.</a:t>
            </a:r>
          </a:p>
          <a:p>
            <a:r>
              <a:rPr lang="en-US" baseline="0" dirty="0" smtClean="0"/>
              <a:t>Recognition Awards will be given for outstanding efforts at all levels.  The final results will be announced at the FAWCO conference in March 2013.  </a:t>
            </a:r>
          </a:p>
          <a:p>
            <a:r>
              <a:rPr lang="en-US" baseline="0" dirty="0" smtClean="0"/>
              <a:t>Visit Foundation’s website often for updates and look for updates in The FAWCO Target Water Program monthly e-newsletter.  </a:t>
            </a:r>
          </a:p>
          <a:p>
            <a:r>
              <a:rPr lang="en-US" baseline="0" dirty="0" smtClean="0"/>
              <a:t>Thank YOU!</a:t>
            </a:r>
          </a:p>
          <a:p>
            <a:endParaRPr lang="en-US" baseline="0" dirty="0" smtClean="0"/>
          </a:p>
        </p:txBody>
      </p:sp>
      <p:sp>
        <p:nvSpPr>
          <p:cNvPr id="4" name="Slide Number Placeholder 3"/>
          <p:cNvSpPr>
            <a:spLocks noGrp="1"/>
          </p:cNvSpPr>
          <p:nvPr>
            <p:ph type="sldNum" sz="quarter" idx="10"/>
          </p:nvPr>
        </p:nvSpPr>
        <p:spPr/>
        <p:txBody>
          <a:bodyPr/>
          <a:lstStyle/>
          <a:p>
            <a:fld id="{66066803-BEA1-47B2-ADE9-03139DCB56F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today, The FAWCO</a:t>
            </a:r>
            <a:r>
              <a:rPr lang="en-US" baseline="0" dirty="0" smtClean="0"/>
              <a:t> Foundation is pleased to present</a:t>
            </a:r>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Deserved</a:t>
            </a:r>
            <a:r>
              <a:rPr lang="en-US" baseline="0" dirty="0" smtClean="0"/>
              <a:t> Desserts !</a:t>
            </a:r>
          </a:p>
          <a:p>
            <a:r>
              <a:rPr lang="en-US" baseline="0" dirty="0" smtClean="0"/>
              <a:t>A campaign that will assist FAWCO Clubs in their fundraising efforts.  </a:t>
            </a:r>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goal of this campaign in to involve as many clubs as possible and to raise as much money as we can for the FAWCO Target Water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theme appeals to all of us –FOOD.  The Foundation is rolling out a list of suggested events that you can take back to your boards for consideration. These fundraising ideas are delicious creations submitted by FAWCO members in response to a survey earlier this year.  The mix of ideas supports large clubs and small and The Foundation will provide as much help as we can to make sure your event runs smoothly.</a:t>
            </a:r>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Recipe for Fun Raising Success event preparation help kit will be available on The Foundation’s Website.  The kit will include:</a:t>
            </a:r>
          </a:p>
          <a:p>
            <a:r>
              <a:rPr lang="en-US" baseline="0" dirty="0" smtClean="0"/>
              <a:t>An in depth description of each of the fundraising ideas with “how to tips”</a:t>
            </a:r>
          </a:p>
          <a:p>
            <a:r>
              <a:rPr lang="en-US" baseline="0" dirty="0" smtClean="0"/>
              <a:t>Critical information about the FAWCO Target Water Project </a:t>
            </a:r>
          </a:p>
          <a:p>
            <a:r>
              <a:rPr lang="en-US" baseline="0" dirty="0" smtClean="0"/>
              <a:t>Press releases for newsletters and websites</a:t>
            </a:r>
          </a:p>
          <a:p>
            <a:r>
              <a:rPr lang="en-US" baseline="0" dirty="0" smtClean="0"/>
              <a:t>Letter templates for sponsors suppliers</a:t>
            </a:r>
          </a:p>
          <a:p>
            <a:r>
              <a:rPr lang="en-US" baseline="0" dirty="0" smtClean="0"/>
              <a:t>AND </a:t>
            </a:r>
          </a:p>
          <a:p>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special Foundation Well Deserved Desserts </a:t>
            </a:r>
            <a:r>
              <a:rPr lang="en-US" baseline="0" dirty="0" err="1" smtClean="0"/>
              <a:t>Sous</a:t>
            </a:r>
            <a:r>
              <a:rPr lang="en-US" baseline="0" dirty="0" smtClean="0"/>
              <a:t> Chefs- Volunteers assigned to assist with resources and information about each of the activities. Skype and email make it easy to work together!  We’ll be there for you because “Well” Deserved Desserts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YOUR MOTHERS</a:t>
            </a:r>
            <a:r>
              <a:rPr lang="en-US" baseline="0" dirty="0" smtClean="0"/>
              <a:t> BAKE SALE!</a:t>
            </a:r>
          </a:p>
          <a:p>
            <a:r>
              <a:rPr lang="en-US" baseline="0" dirty="0" smtClean="0"/>
              <a:t>Our survey found great excitement about this campaign but many said,</a:t>
            </a:r>
          </a:p>
          <a:p>
            <a:r>
              <a:rPr lang="en-US" baseline="0" dirty="0" smtClean="0"/>
              <a:t>Please let someone else do the baking!</a:t>
            </a:r>
          </a:p>
          <a:p>
            <a:r>
              <a:rPr lang="en-US" baseline="0" dirty="0" smtClean="0"/>
              <a:t>We have events that will bring out the foodie diva in those who love to cook </a:t>
            </a:r>
          </a:p>
          <a:p>
            <a:r>
              <a:rPr lang="en-US" baseline="0" dirty="0" smtClean="0"/>
              <a:t>But we also have events on our list that require little or no cooking or baking at all.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Foundation recognizes that there are a few clubs that would like to participate in the Well Deserved</a:t>
            </a:r>
            <a:r>
              <a:rPr lang="en-US" baseline="0" dirty="0" smtClean="0"/>
              <a:t> Desserts fundraising campaign but local country laws prohibit them from club fundraising or clubs donating to outside projects . The Well Wishers program is designed to allow any club member’s individual donation to be counted toward their clubs participation in the Well Deserved Desserts campaign.   More information will be available on The Foundation’s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066803-BEA1-47B2-ADE9-03139DCB56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Cliquez et modifiez le titre</a:t>
            </a:r>
            <a:endParaRPr kumimoji="0" lang="en-US"/>
          </a:p>
        </p:txBody>
      </p:sp>
      <p:sp>
        <p:nvSpPr>
          <p:cNvPr id="28" name="Espace réservé de la date 27"/>
          <p:cNvSpPr>
            <a:spLocks noGrp="1"/>
          </p:cNvSpPr>
          <p:nvPr>
            <p:ph type="dt" sz="half" idx="10"/>
          </p:nvPr>
        </p:nvSpPr>
        <p:spPr/>
        <p:txBody>
          <a:bodyPr/>
          <a:lstStyle/>
          <a:p>
            <a:fld id="{8B2F6443-C7F5-3948-8108-D0B5442A32AC}" type="datetimeFigureOut">
              <a:rPr lang="fr-FR" smtClean="0"/>
              <a:pPr/>
              <a:t>26/05/11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4" name="Espace réservé de la date 3"/>
          <p:cNvSpPr>
            <a:spLocks noGrp="1"/>
          </p:cNvSpPr>
          <p:nvPr>
            <p:ph type="dt" sz="half" idx="10"/>
          </p:nvPr>
        </p:nvSpPr>
        <p:spPr/>
        <p:txBody>
          <a:bodyPr/>
          <a:lstStyle/>
          <a:p>
            <a:fld id="{8B2F6443-C7F5-3948-8108-D0B5442A32AC}" type="datetimeFigureOut">
              <a:rPr lang="fr-FR" smtClean="0"/>
              <a:pPr/>
              <a:t>26/05/11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4" name="Espace réservé de la date 3"/>
          <p:cNvSpPr>
            <a:spLocks noGrp="1"/>
          </p:cNvSpPr>
          <p:nvPr>
            <p:ph type="dt" sz="half" idx="10"/>
          </p:nvPr>
        </p:nvSpPr>
        <p:spPr/>
        <p:txBody>
          <a:bodyPr/>
          <a:lstStyle/>
          <a:p>
            <a:fld id="{8B2F6443-C7F5-3948-8108-D0B5442A32AC}" type="datetimeFigureOut">
              <a:rPr lang="fr-FR" smtClean="0"/>
              <a:pPr/>
              <a:t>26/05/11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4" name="Espace réservé de la date 3"/>
          <p:cNvSpPr>
            <a:spLocks noGrp="1"/>
          </p:cNvSpPr>
          <p:nvPr>
            <p:ph type="dt" sz="half" idx="10"/>
          </p:nvPr>
        </p:nvSpPr>
        <p:spPr/>
        <p:txBody>
          <a:bodyPr/>
          <a:lstStyle/>
          <a:p>
            <a:fld id="{8B2F6443-C7F5-3948-8108-D0B5442A32AC}" type="datetimeFigureOut">
              <a:rPr lang="fr-FR" smtClean="0"/>
              <a:pPr/>
              <a:t>26/05/11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Cliquez et modifiez le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Cliquez pour modifier les styles du texte du masque</a:t>
            </a:r>
          </a:p>
        </p:txBody>
      </p:sp>
      <p:sp>
        <p:nvSpPr>
          <p:cNvPr id="4" name="Espace réservé de la date 3"/>
          <p:cNvSpPr>
            <a:spLocks noGrp="1"/>
          </p:cNvSpPr>
          <p:nvPr>
            <p:ph type="dt" sz="half" idx="10"/>
          </p:nvPr>
        </p:nvSpPr>
        <p:spPr/>
        <p:txBody>
          <a:bodyPr/>
          <a:lstStyle/>
          <a:p>
            <a:fld id="{8B2F6443-C7F5-3948-8108-D0B5442A32AC}" type="datetimeFigureOut">
              <a:rPr lang="fr-FR" smtClean="0"/>
              <a:pPr/>
              <a:t>26/05/11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Cliquez et modifiez le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5" name="Espace réservé de la date 4"/>
          <p:cNvSpPr>
            <a:spLocks noGrp="1"/>
          </p:cNvSpPr>
          <p:nvPr>
            <p:ph type="dt" sz="half" idx="10"/>
          </p:nvPr>
        </p:nvSpPr>
        <p:spPr/>
        <p:txBody>
          <a:bodyPr/>
          <a:lstStyle/>
          <a:p>
            <a:fld id="{8B2F6443-C7F5-3948-8108-D0B5442A32AC}" type="datetimeFigureOut">
              <a:rPr lang="fr-FR" smtClean="0"/>
              <a:pPr/>
              <a:t>26/05/11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en-US" smtClean="0"/>
              <a:t>Cliquez et modifiez le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7" name="Espace réservé de la date 6"/>
          <p:cNvSpPr>
            <a:spLocks noGrp="1"/>
          </p:cNvSpPr>
          <p:nvPr>
            <p:ph type="dt" sz="half" idx="10"/>
          </p:nvPr>
        </p:nvSpPr>
        <p:spPr/>
        <p:txBody>
          <a:bodyPr/>
          <a:lstStyle/>
          <a:p>
            <a:fld id="{8B2F6443-C7F5-3948-8108-D0B5442A32AC}" type="datetimeFigureOut">
              <a:rPr lang="fr-FR" smtClean="0"/>
              <a:pPr/>
              <a:t>26/05/11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Cliquez et modifiez le titre</a:t>
            </a:r>
            <a:endParaRPr kumimoji="0" lang="en-US"/>
          </a:p>
        </p:txBody>
      </p:sp>
      <p:sp>
        <p:nvSpPr>
          <p:cNvPr id="3" name="Espace réservé de la date 2"/>
          <p:cNvSpPr>
            <a:spLocks noGrp="1"/>
          </p:cNvSpPr>
          <p:nvPr>
            <p:ph type="dt" sz="half" idx="10"/>
          </p:nvPr>
        </p:nvSpPr>
        <p:spPr/>
        <p:txBody>
          <a:bodyPr/>
          <a:lstStyle/>
          <a:p>
            <a:fld id="{8B2F6443-C7F5-3948-8108-D0B5442A32AC}" type="datetimeFigureOut">
              <a:rPr lang="fr-FR" smtClean="0"/>
              <a:pPr/>
              <a:t>26/05/11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2F6443-C7F5-3948-8108-D0B5442A32AC}" type="datetimeFigureOut">
              <a:rPr lang="fr-FR" smtClean="0"/>
              <a:pPr/>
              <a:t>26/05/11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Cliquez et modifiez le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Cliquez pour modifier les styles du texte du masque</a:t>
            </a:r>
          </a:p>
          <a:p>
            <a:pPr lvl="1" eaLnBrk="1" latinLnBrk="0" hangingPunct="1"/>
            <a:r>
              <a:rPr lang="en-US" smtClean="0"/>
              <a:t>Deuxième niveau</a:t>
            </a:r>
          </a:p>
          <a:p>
            <a:pPr lvl="2" eaLnBrk="1" latinLnBrk="0" hangingPunct="1"/>
            <a:r>
              <a:rPr lang="en-US" smtClean="0"/>
              <a:t>Troisième niveau</a:t>
            </a:r>
          </a:p>
          <a:p>
            <a:pPr lvl="3" eaLnBrk="1" latinLnBrk="0" hangingPunct="1"/>
            <a:r>
              <a:rPr lang="en-US" smtClean="0"/>
              <a:t>Quatrième niveau</a:t>
            </a:r>
          </a:p>
          <a:p>
            <a:pPr lvl="4" eaLnBrk="1" latinLnBrk="0" hangingPunct="1"/>
            <a:r>
              <a:rPr lang="en-US" smtClean="0"/>
              <a:t>Cinquième niveau</a:t>
            </a:r>
            <a:endParaRPr kumimoji="0" lang="en-US"/>
          </a:p>
        </p:txBody>
      </p:sp>
      <p:sp>
        <p:nvSpPr>
          <p:cNvPr id="5" name="Espace réservé de la date 4"/>
          <p:cNvSpPr>
            <a:spLocks noGrp="1"/>
          </p:cNvSpPr>
          <p:nvPr>
            <p:ph type="dt" sz="half" idx="10"/>
          </p:nvPr>
        </p:nvSpPr>
        <p:spPr/>
        <p:txBody>
          <a:bodyPr/>
          <a:lstStyle/>
          <a:p>
            <a:fld id="{8B2F6443-C7F5-3948-8108-D0B5442A32AC}" type="datetimeFigureOut">
              <a:rPr lang="fr-FR" smtClean="0"/>
              <a:pPr/>
              <a:t>26/05/11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A4845-A08A-4DF4-8D99-E2E7B6D41C6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Cliquez et modifiez le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Cliquez pour modifier les styles du texte du masque</a:t>
            </a:r>
          </a:p>
        </p:txBody>
      </p:sp>
      <p:sp>
        <p:nvSpPr>
          <p:cNvPr id="5" name="Espace réservé de la date 4"/>
          <p:cNvSpPr>
            <a:spLocks noGrp="1"/>
          </p:cNvSpPr>
          <p:nvPr>
            <p:ph type="dt" sz="half" idx="10"/>
          </p:nvPr>
        </p:nvSpPr>
        <p:spPr/>
        <p:txBody>
          <a:bodyPr/>
          <a:lstStyle/>
          <a:p>
            <a:fld id="{8B2F6443-C7F5-3948-8108-D0B5442A32AC}" type="datetimeFigureOut">
              <a:rPr lang="fr-FR" smtClean="0"/>
              <a:pPr/>
              <a:t>26/05/11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FCA77E-B293-5749-B706-FCDD3B988EA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Cliquez et modifiez le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Cliquez pour modifier les styles du texte du masque</a:t>
            </a:r>
          </a:p>
          <a:p>
            <a:pPr lvl="1" eaLnBrk="1" latinLnBrk="0" hangingPunct="1"/>
            <a:r>
              <a:rPr kumimoji="0" lang="en-US" smtClean="0"/>
              <a:t>Deuxième niveau</a:t>
            </a:r>
          </a:p>
          <a:p>
            <a:pPr lvl="2" eaLnBrk="1" latinLnBrk="0" hangingPunct="1"/>
            <a:r>
              <a:rPr kumimoji="0" lang="en-US" smtClean="0"/>
              <a:t>Troisième niveau</a:t>
            </a:r>
          </a:p>
          <a:p>
            <a:pPr lvl="3" eaLnBrk="1" latinLnBrk="0" hangingPunct="1"/>
            <a:r>
              <a:rPr kumimoji="0" lang="en-US" smtClean="0"/>
              <a:t>Quatrième niveau</a:t>
            </a:r>
          </a:p>
          <a:p>
            <a:pPr lvl="4" eaLnBrk="1" latinLnBrk="0" hangingPunct="1"/>
            <a:r>
              <a:rPr kumimoji="0" lang="en-US"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B2F6443-C7F5-3948-8108-D0B5442A32AC}" type="datetimeFigureOut">
              <a:rPr lang="fr-FR" smtClean="0"/>
              <a:pPr/>
              <a:t>26/05/11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FCA77E-B293-5749-B706-FCDD3B988EA6}"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png"/><Relationship Id="rId5"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7366"/>
            <a:ext cx="8229600" cy="2071880"/>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rgbClr val="002060"/>
                </a:solidFill>
              </a:rPr>
              <a:t>The FAWCO</a:t>
            </a:r>
            <a:r>
              <a:rPr lang="en-US" dirty="0" smtClean="0">
                <a:solidFill>
                  <a:schemeClr val="tx1"/>
                </a:solidFill>
              </a:rPr>
              <a:t> Target Water Project</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accent4">
                    <a:lumMod val="50000"/>
                  </a:schemeClr>
                </a:solidFill>
              </a:rPr>
              <a:t>“Fun”-Raising Campaign</a:t>
            </a:r>
            <a:br>
              <a:rPr lang="en-US" dirty="0" smtClean="0">
                <a:solidFill>
                  <a:schemeClr val="accent4">
                    <a:lumMod val="50000"/>
                  </a:schemeClr>
                </a:solidFill>
              </a:rPr>
            </a:br>
            <a:endParaRPr lang="en-US" dirty="0">
              <a:solidFill>
                <a:schemeClr val="accent4">
                  <a:lumMod val="50000"/>
                </a:schemeClr>
              </a:solidFill>
            </a:endParaRPr>
          </a:p>
        </p:txBody>
      </p:sp>
      <p:sp>
        <p:nvSpPr>
          <p:cNvPr id="13" name="Text Placeholder 12"/>
          <p:cNvSpPr>
            <a:spLocks noGrp="1"/>
          </p:cNvSpPr>
          <p:nvPr>
            <p:ph type="body" idx="1"/>
          </p:nvPr>
        </p:nvSpPr>
        <p:spPr>
          <a:xfrm>
            <a:off x="457200" y="3065928"/>
            <a:ext cx="4040188" cy="2402541"/>
          </a:xfrm>
        </p:spPr>
        <p:txBody>
          <a:bodyPr>
            <a:normAutofit/>
          </a:bodyPr>
          <a:lstStyle/>
          <a:p>
            <a:r>
              <a:rPr lang="en-US" sz="4400" b="1" dirty="0" smtClean="0">
                <a:solidFill>
                  <a:srgbClr val="C00000"/>
                </a:solidFill>
                <a:latin typeface="Curlz MT" pitchFamily="82" charset="0"/>
              </a:rPr>
              <a:t>“Tastes”</a:t>
            </a:r>
            <a:endParaRPr lang="en-US" sz="4800" b="1" dirty="0" smtClean="0">
              <a:solidFill>
                <a:srgbClr val="C00000"/>
              </a:solidFill>
              <a:latin typeface="Curlz MT" pitchFamily="82" charset="0"/>
            </a:endParaRPr>
          </a:p>
          <a:p>
            <a:r>
              <a:rPr lang="en-US" sz="4400" b="1" dirty="0" smtClean="0">
                <a:solidFill>
                  <a:srgbClr val="C00000"/>
                </a:solidFill>
                <a:latin typeface="Curlz MT" pitchFamily="82" charset="0"/>
              </a:rPr>
              <a:t>	“Cooks”</a:t>
            </a:r>
            <a:endParaRPr lang="en-US" sz="4400" b="1" dirty="0">
              <a:solidFill>
                <a:srgbClr val="C00000"/>
              </a:solidFill>
              <a:latin typeface="Curlz MT" pitchFamily="82" charset="0"/>
            </a:endParaRPr>
          </a:p>
        </p:txBody>
      </p:sp>
      <p:sp>
        <p:nvSpPr>
          <p:cNvPr id="14" name="Text Placeholder 13"/>
          <p:cNvSpPr>
            <a:spLocks noGrp="1"/>
          </p:cNvSpPr>
          <p:nvPr>
            <p:ph type="body" sz="half" idx="3"/>
          </p:nvPr>
        </p:nvSpPr>
        <p:spPr>
          <a:xfrm>
            <a:off x="4645025" y="3065928"/>
            <a:ext cx="4041775" cy="2402541"/>
          </a:xfrm>
        </p:spPr>
        <p:txBody>
          <a:bodyPr>
            <a:noAutofit/>
          </a:bodyPr>
          <a:lstStyle/>
          <a:p>
            <a:pPr algn="r"/>
            <a:r>
              <a:rPr lang="en-US" sz="4400" b="1" dirty="0" smtClean="0">
                <a:latin typeface="Curlz MT" pitchFamily="82" charset="0"/>
              </a:rPr>
              <a:t>“Recipes”</a:t>
            </a:r>
          </a:p>
          <a:p>
            <a:pPr algn="r"/>
            <a:r>
              <a:rPr lang="en-US" sz="4400" b="1" dirty="0" smtClean="0">
                <a:latin typeface="Curlz MT" pitchFamily="82" charset="0"/>
              </a:rPr>
              <a:t>“Ingredients</a:t>
            </a:r>
            <a:endParaRPr lang="en-US" sz="4400" b="1" dirty="0">
              <a:latin typeface="Curlz MT" pitchFamily="82" charset="0"/>
            </a:endParaRPr>
          </a:p>
        </p:txBody>
      </p:sp>
      <p:pic>
        <p:nvPicPr>
          <p:cNvPr id="9" name="Content Placeholder 8" descr="TargetProgramLogox.png"/>
          <p:cNvPicPr>
            <a:picLocks noGrp="1" noChangeAspect="1"/>
          </p:cNvPicPr>
          <p:nvPr>
            <p:ph sz="quarter" idx="2"/>
          </p:nvPr>
        </p:nvPicPr>
        <p:blipFill>
          <a:blip r:embed="rId3"/>
          <a:stretch>
            <a:fillRect/>
          </a:stretch>
        </p:blipFill>
        <p:spPr>
          <a:xfrm>
            <a:off x="3943091" y="1360755"/>
            <a:ext cx="1403867" cy="1418491"/>
          </a:xfrm>
        </p:spPr>
      </p:pic>
      <p:pic>
        <p:nvPicPr>
          <p:cNvPr id="18" name="Content Placeholder 17" descr="baked goods.jpg"/>
          <p:cNvPicPr>
            <a:picLocks noGrp="1" noChangeAspect="1"/>
          </p:cNvPicPr>
          <p:nvPr>
            <p:ph sz="quarter" idx="4"/>
          </p:nvPr>
        </p:nvPicPr>
        <p:blipFill>
          <a:blip r:embed="rId4"/>
          <a:stretch>
            <a:fillRect/>
          </a:stretch>
        </p:blipFill>
        <p:spPr>
          <a:xfrm>
            <a:off x="457199" y="5193101"/>
            <a:ext cx="2061713" cy="1425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Content Placeholder 10" descr="utensils.jpg"/>
          <p:cNvPicPr>
            <a:picLocks noChangeAspect="1"/>
          </p:cNvPicPr>
          <p:nvPr/>
        </p:nvPicPr>
        <p:blipFill>
          <a:blip r:embed="rId5"/>
          <a:stretch>
            <a:fillRect/>
          </a:stretch>
        </p:blipFill>
        <p:spPr>
          <a:xfrm>
            <a:off x="6192347" y="5193101"/>
            <a:ext cx="2281378" cy="1389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293298" y="6038490"/>
            <a:ext cx="8393502" cy="819510"/>
          </a:xfrm>
        </p:spPr>
        <p:txBody>
          <a:bodyPr>
            <a:noAutofit/>
          </a:bodyPr>
          <a:lstStyle/>
          <a:p>
            <a:r>
              <a:rPr lang="en-US" sz="2400" dirty="0" smtClean="0">
                <a:solidFill>
                  <a:srgbClr val="5D2323"/>
                </a:solidFill>
              </a:rPr>
              <a:t>The Mixing Bowl’s in Your Kitchen-Good Luck!</a:t>
            </a:r>
            <a:endParaRPr lang="en-US" sz="2400" dirty="0">
              <a:solidFill>
                <a:srgbClr val="5D2323"/>
              </a:solidFill>
            </a:endParaRPr>
          </a:p>
        </p:txBody>
      </p:sp>
      <p:pic>
        <p:nvPicPr>
          <p:cNvPr id="6" name="Picture 5" descr="woman in red smelling food.jpg"/>
          <p:cNvPicPr>
            <a:picLocks noChangeAspect="1"/>
          </p:cNvPicPr>
          <p:nvPr/>
        </p:nvPicPr>
        <p:blipFill>
          <a:blip r:embed="rId3"/>
          <a:stretch>
            <a:fillRect/>
          </a:stretch>
        </p:blipFill>
        <p:spPr>
          <a:xfrm>
            <a:off x="2634989" y="573176"/>
            <a:ext cx="3541523" cy="54653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ffdeserts3large.jpg"/>
          <p:cNvPicPr>
            <a:picLocks noChangeAspect="1"/>
          </p:cNvPicPr>
          <p:nvPr/>
        </p:nvPicPr>
        <p:blipFill>
          <a:blip r:embed="rId4"/>
          <a:stretch>
            <a:fillRect/>
          </a:stretch>
        </p:blipFill>
        <p:spPr>
          <a:xfrm>
            <a:off x="3899139" y="4951562"/>
            <a:ext cx="1128169" cy="7763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7"/>
            <a:ext cx="8229600" cy="5850117"/>
          </a:xfrm>
        </p:spPr>
        <p:txBody>
          <a:bodyPr>
            <a:normAutofit/>
          </a:bodyPr>
          <a:lstStyle/>
          <a:p>
            <a:r>
              <a:rPr lang="en-US" sz="8800" i="1" dirty="0" smtClean="0">
                <a:solidFill>
                  <a:srgbClr val="ECE77A"/>
                </a:solidFill>
              </a:rPr>
              <a:t>Announcing...</a:t>
            </a:r>
            <a:endParaRPr lang="en-US" sz="8800" i="1" dirty="0">
              <a:solidFill>
                <a:srgbClr val="ECE77A"/>
              </a:solidFill>
            </a:endParaRPr>
          </a:p>
        </p:txBody>
      </p:sp>
      <p:pic>
        <p:nvPicPr>
          <p:cNvPr id="3" name="Content Placeholder 8" descr="TargetProgramLogox.png"/>
          <p:cNvPicPr>
            <a:picLocks noChangeAspect="1"/>
          </p:cNvPicPr>
          <p:nvPr/>
        </p:nvPicPr>
        <p:blipFill>
          <a:blip r:embed="rId3"/>
          <a:stretch>
            <a:fillRect/>
          </a:stretch>
        </p:blipFill>
        <p:spPr>
          <a:xfrm>
            <a:off x="3519577" y="4976171"/>
            <a:ext cx="1546712" cy="1562824"/>
          </a:xfrm>
          <a:prstGeom prst="rect">
            <a:avLst/>
          </a:prstGeom>
        </p:spPr>
      </p:pic>
    </p:spTree>
  </p:cSld>
  <p:clrMapOvr>
    <a:masterClrMapping/>
  </p:clrMapOvr>
  <p:transition spd="med" advClick="0" advTm="2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8" descr="TargetProgramLogox.png"/>
          <p:cNvPicPr>
            <a:picLocks noChangeAspect="1"/>
          </p:cNvPicPr>
          <p:nvPr/>
        </p:nvPicPr>
        <p:blipFill>
          <a:blip r:embed="rId4"/>
          <a:stretch>
            <a:fillRect/>
          </a:stretch>
        </p:blipFill>
        <p:spPr>
          <a:xfrm>
            <a:off x="3743864" y="5093549"/>
            <a:ext cx="1746259" cy="1764451"/>
          </a:xfrm>
          <a:prstGeom prst="rect">
            <a:avLst/>
          </a:prstGeom>
        </p:spPr>
      </p:pic>
      <p:pic>
        <p:nvPicPr>
          <p:cNvPr id="11" name="Picture 10" descr="large banner logo.jpg"/>
          <p:cNvPicPr>
            <a:picLocks noChangeAspect="1"/>
          </p:cNvPicPr>
          <p:nvPr/>
        </p:nvPicPr>
        <p:blipFill>
          <a:blip r:embed="rId5"/>
          <a:stretch>
            <a:fillRect/>
          </a:stretch>
        </p:blipFill>
        <p:spPr>
          <a:xfrm>
            <a:off x="327803" y="845388"/>
            <a:ext cx="8574657" cy="2718005"/>
          </a:xfrm>
          <a:prstGeom prst="rect">
            <a:avLst/>
          </a:prstGeom>
        </p:spPr>
      </p:pic>
      <p:sp>
        <p:nvSpPr>
          <p:cNvPr id="12" name="Title 11"/>
          <p:cNvSpPr>
            <a:spLocks noGrp="1"/>
          </p:cNvSpPr>
          <p:nvPr>
            <p:ph type="title"/>
          </p:nvPr>
        </p:nvSpPr>
        <p:spPr>
          <a:xfrm>
            <a:off x="457200" y="4088921"/>
            <a:ext cx="8238226" cy="776377"/>
          </a:xfrm>
        </p:spPr>
        <p:txBody>
          <a:bodyPr>
            <a:normAutofit/>
          </a:bodyPr>
          <a:lstStyle/>
          <a:p>
            <a:r>
              <a:rPr lang="en-US" dirty="0" smtClean="0">
                <a:solidFill>
                  <a:srgbClr val="ECE77A"/>
                </a:solidFill>
                <a:latin typeface="Arial" pitchFamily="34" charset="0"/>
                <a:cs typeface="Arial" pitchFamily="34" charset="0"/>
              </a:rPr>
              <a:t>2011-2013</a:t>
            </a:r>
            <a:endParaRPr lang="en-US" dirty="0">
              <a:solidFill>
                <a:srgbClr val="ECE77A"/>
              </a:solidFill>
              <a:latin typeface="Arial" pitchFamily="34" charset="0"/>
              <a:cs typeface="Arial" pitchFamily="34" charset="0"/>
            </a:endParaRPr>
          </a:p>
        </p:txBody>
      </p:sp>
    </p:spTree>
  </p:cSld>
  <p:clrMapOvr>
    <a:masterClrMapping/>
  </p:clrMapOvr>
  <p:transition spd="med">
    <p:dissolve/>
    <p:sndAc>
      <p:stSnd>
        <p:snd r:embed="rId3" name="drumroll.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 Placeholder 13"/>
          <p:cNvSpPr>
            <a:spLocks noGrp="1"/>
          </p:cNvSpPr>
          <p:nvPr>
            <p:ph type="body" idx="2"/>
          </p:nvPr>
        </p:nvSpPr>
        <p:spPr>
          <a:xfrm>
            <a:off x="690114" y="2898475"/>
            <a:ext cx="7841412" cy="2538772"/>
          </a:xfrm>
        </p:spPr>
        <p:txBody>
          <a:bodyPr>
            <a:normAutofit/>
            <a:scene3d>
              <a:camera prst="orthographicFront"/>
              <a:lightRig rig="threePt" dir="t"/>
            </a:scene3d>
            <a:sp3d extrusionH="57150">
              <a:bevelT w="38100" h="38100"/>
            </a:sp3d>
          </a:bodyPr>
          <a:lstStyle/>
          <a:p>
            <a:r>
              <a:rPr lang="en-US" sz="13800" i="1" dirty="0" smtClean="0">
                <a:ln w="18415" cmpd="sng">
                  <a:noFill/>
                  <a:prstDash val="solid"/>
                </a:ln>
                <a:solidFill>
                  <a:srgbClr val="ECE77A"/>
                </a:solidFill>
                <a:effectLst>
                  <a:outerShdw blurRad="63500" dir="3600000" algn="tl" rotWithShape="0">
                    <a:srgbClr val="000000">
                      <a:alpha val="70000"/>
                    </a:srgbClr>
                  </a:outerShdw>
                </a:effectLst>
                <a:latin typeface="+mj-lt"/>
                <a:cs typeface="Arial" pitchFamily="34" charset="0"/>
              </a:rPr>
              <a:t>$</a:t>
            </a:r>
            <a:r>
              <a:rPr lang="en-US" sz="13800" i="1" dirty="0" smtClean="0">
                <a:ln w="18415" cmpd="sng">
                  <a:solidFill>
                    <a:srgbClr val="FFFFFF"/>
                  </a:solidFill>
                  <a:prstDash val="solid"/>
                </a:ln>
                <a:solidFill>
                  <a:srgbClr val="ECE77A"/>
                </a:solidFill>
                <a:effectLst>
                  <a:outerShdw blurRad="63500" dir="3600000" algn="tl" rotWithShape="0">
                    <a:srgbClr val="000000">
                      <a:alpha val="70000"/>
                    </a:srgbClr>
                  </a:outerShdw>
                </a:effectLst>
                <a:latin typeface="+mj-lt"/>
                <a:cs typeface="Arial" pitchFamily="34" charset="0"/>
              </a:rPr>
              <a:t>80,000</a:t>
            </a:r>
            <a:endParaRPr lang="en-US" sz="13800" i="1" dirty="0">
              <a:ln w="18415" cmpd="sng">
                <a:solidFill>
                  <a:srgbClr val="FFFFFF"/>
                </a:solidFill>
                <a:prstDash val="solid"/>
              </a:ln>
              <a:solidFill>
                <a:srgbClr val="ECE77A"/>
              </a:solidFill>
              <a:effectLst>
                <a:outerShdw blurRad="63500" dir="3600000" algn="tl" rotWithShape="0">
                  <a:srgbClr val="000000">
                    <a:alpha val="70000"/>
                  </a:srgbClr>
                </a:outerShdw>
              </a:effectLst>
              <a:latin typeface="+mj-lt"/>
              <a:cs typeface="Arial" pitchFamily="34" charset="0"/>
            </a:endParaRPr>
          </a:p>
        </p:txBody>
      </p:sp>
      <p:pic>
        <p:nvPicPr>
          <p:cNvPr id="9" name="Content Placeholder 8" descr="TargetProgramLogox.png"/>
          <p:cNvPicPr>
            <a:picLocks noChangeAspect="1"/>
          </p:cNvPicPr>
          <p:nvPr/>
        </p:nvPicPr>
        <p:blipFill>
          <a:blip r:embed="rId3"/>
          <a:stretch>
            <a:fillRect/>
          </a:stretch>
        </p:blipFill>
        <p:spPr>
          <a:xfrm>
            <a:off x="3761117" y="5070335"/>
            <a:ext cx="1521649" cy="1537500"/>
          </a:xfrm>
          <a:prstGeom prst="rect">
            <a:avLst/>
          </a:prstGeom>
        </p:spPr>
      </p:pic>
      <p:pic>
        <p:nvPicPr>
          <p:cNvPr id="19" name="Content Placeholder 18" descr="large banner logo.jpg"/>
          <p:cNvPicPr>
            <a:picLocks noGrp="1" noChangeAspect="1"/>
          </p:cNvPicPr>
          <p:nvPr>
            <p:ph sz="half" idx="1"/>
          </p:nvPr>
        </p:nvPicPr>
        <p:blipFill>
          <a:blip r:embed="rId4"/>
          <a:stretch>
            <a:fillRect/>
          </a:stretch>
        </p:blipFill>
        <p:spPr>
          <a:xfrm>
            <a:off x="457200" y="516178"/>
            <a:ext cx="8074325" cy="1710346"/>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 Placeholder 13"/>
          <p:cNvSpPr>
            <a:spLocks noGrp="1"/>
          </p:cNvSpPr>
          <p:nvPr>
            <p:ph type="body" idx="2"/>
          </p:nvPr>
        </p:nvSpPr>
        <p:spPr>
          <a:xfrm>
            <a:off x="793630" y="2829464"/>
            <a:ext cx="3416061" cy="2827901"/>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rgbClr val="C00000"/>
                </a:solidFill>
                <a:latin typeface="Arial" pitchFamily="34" charset="0"/>
                <a:cs typeface="Arial" pitchFamily="34" charset="0"/>
              </a:rPr>
              <a:t>We all Love FOOD!</a:t>
            </a:r>
          </a:p>
          <a:p>
            <a:endParaRPr lang="en-US" sz="1800" b="1" dirty="0" smtClean="0">
              <a:ln w="50800"/>
              <a:solidFill>
                <a:srgbClr val="C00000"/>
              </a:solidFill>
              <a:latin typeface="Arial" pitchFamily="34" charset="0"/>
              <a:cs typeface="Arial" pitchFamily="34" charset="0"/>
            </a:endParaRPr>
          </a:p>
          <a:p>
            <a:r>
              <a:rPr lang="en-US" sz="2000" b="1" dirty="0" smtClean="0">
                <a:ln w="50800"/>
                <a:solidFill>
                  <a:srgbClr val="C00000"/>
                </a:solidFill>
                <a:latin typeface="Arial" pitchFamily="34" charset="0"/>
                <a:cs typeface="Arial" pitchFamily="34" charset="0"/>
              </a:rPr>
              <a:t>A Menu of Ideas – Something for Everyone!</a:t>
            </a:r>
          </a:p>
          <a:p>
            <a:endParaRPr lang="en-US" sz="2000" b="1" dirty="0" smtClean="0">
              <a:ln w="50800"/>
              <a:solidFill>
                <a:srgbClr val="C00000"/>
              </a:solidFill>
              <a:latin typeface="Arial" pitchFamily="34" charset="0"/>
              <a:cs typeface="Arial" pitchFamily="34" charset="0"/>
            </a:endParaRPr>
          </a:p>
          <a:p>
            <a:r>
              <a:rPr lang="en-US" sz="2000" b="1" dirty="0" smtClean="0">
                <a:ln w="50800"/>
                <a:solidFill>
                  <a:srgbClr val="C00000"/>
                </a:solidFill>
                <a:latin typeface="Arial" pitchFamily="34" charset="0"/>
                <a:cs typeface="Arial" pitchFamily="34" charset="0"/>
              </a:rPr>
              <a:t>The Foundation Will  Provide Support </a:t>
            </a:r>
          </a:p>
          <a:p>
            <a:endParaRPr lang="en-US" sz="2000" b="1" dirty="0">
              <a:ln w="50800"/>
              <a:solidFill>
                <a:srgbClr val="C00000"/>
              </a:solidFill>
              <a:latin typeface="Arial" pitchFamily="34" charset="0"/>
              <a:cs typeface="Arial" pitchFamily="34" charset="0"/>
            </a:endParaRPr>
          </a:p>
        </p:txBody>
      </p:sp>
      <p:pic>
        <p:nvPicPr>
          <p:cNvPr id="9" name="Content Placeholder 8" descr="TargetProgramLogox.png"/>
          <p:cNvPicPr>
            <a:picLocks noChangeAspect="1"/>
          </p:cNvPicPr>
          <p:nvPr/>
        </p:nvPicPr>
        <p:blipFill>
          <a:blip r:embed="rId3"/>
          <a:stretch>
            <a:fillRect/>
          </a:stretch>
        </p:blipFill>
        <p:spPr>
          <a:xfrm>
            <a:off x="3295291" y="5028471"/>
            <a:ext cx="1563081" cy="1579364"/>
          </a:xfrm>
          <a:prstGeom prst="rect">
            <a:avLst/>
          </a:prstGeom>
        </p:spPr>
      </p:pic>
      <p:pic>
        <p:nvPicPr>
          <p:cNvPr id="19" name="Content Placeholder 18" descr="large banner logo.jpg"/>
          <p:cNvPicPr>
            <a:picLocks noGrp="1" noChangeAspect="1"/>
          </p:cNvPicPr>
          <p:nvPr>
            <p:ph sz="half" idx="1"/>
          </p:nvPr>
        </p:nvPicPr>
        <p:blipFill>
          <a:blip r:embed="rId4"/>
          <a:stretch>
            <a:fillRect/>
          </a:stretch>
        </p:blipFill>
        <p:spPr>
          <a:xfrm>
            <a:off x="457200" y="516178"/>
            <a:ext cx="8074325" cy="1710346"/>
          </a:xfrm>
        </p:spPr>
      </p:pic>
      <p:pic>
        <p:nvPicPr>
          <p:cNvPr id="6" name="Picture 5" descr="eating-cake-150x150.jpg"/>
          <p:cNvPicPr>
            <a:picLocks noChangeAspect="1"/>
          </p:cNvPicPr>
          <p:nvPr/>
        </p:nvPicPr>
        <p:blipFill>
          <a:blip r:embed="rId5"/>
          <a:stretch>
            <a:fillRect/>
          </a:stretch>
        </p:blipFill>
        <p:spPr>
          <a:xfrm>
            <a:off x="5006720" y="2609346"/>
            <a:ext cx="3313065" cy="3048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ounded Rectangle 9"/>
          <p:cNvSpPr/>
          <p:nvPr/>
        </p:nvSpPr>
        <p:spPr>
          <a:xfrm>
            <a:off x="3519578" y="2518914"/>
            <a:ext cx="5167224" cy="3607250"/>
          </a:xfrm>
          <a:prstGeom prst="roundRect">
            <a:avLst/>
          </a:prstGeom>
          <a:solidFill>
            <a:srgbClr val="DB9D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49"/>
            <a:ext cx="8229600" cy="1486739"/>
          </a:xfrm>
        </p:spPr>
        <p:txBody>
          <a:bodyPr/>
          <a:lstStyle/>
          <a:p>
            <a:endParaRPr lang="en-US" dirty="0"/>
          </a:p>
        </p:txBody>
      </p:sp>
      <p:sp>
        <p:nvSpPr>
          <p:cNvPr id="3" name="Text Placeholder 2"/>
          <p:cNvSpPr>
            <a:spLocks noGrp="1"/>
          </p:cNvSpPr>
          <p:nvPr>
            <p:ph type="body" idx="2"/>
          </p:nvPr>
        </p:nvSpPr>
        <p:spPr>
          <a:xfrm>
            <a:off x="3519578" y="2518913"/>
            <a:ext cx="5167224" cy="3607250"/>
          </a:xfrm>
        </p:spPr>
        <p:txBody>
          <a:bodyPr/>
          <a:lstStyle/>
          <a:p>
            <a:endParaRPr lang="en-US" dirty="0" smtClean="0"/>
          </a:p>
          <a:p>
            <a:pPr algn="ctr"/>
            <a:r>
              <a:rPr lang="en-US" sz="3200" b="1" dirty="0" smtClean="0">
                <a:solidFill>
                  <a:srgbClr val="5D2323"/>
                </a:solidFill>
                <a:latin typeface="Curlz MT" pitchFamily="82" charset="0"/>
              </a:rPr>
              <a:t>Recipe for Fun-Raising Success</a:t>
            </a:r>
          </a:p>
          <a:p>
            <a:r>
              <a:rPr lang="en-US" sz="3200" b="1" dirty="0" smtClean="0">
                <a:solidFill>
                  <a:srgbClr val="5D2323"/>
                </a:solidFill>
                <a:latin typeface="Curlz MT" pitchFamily="82" charset="0"/>
              </a:rPr>
              <a:t>1 Enthusiastic FAWCO Club</a:t>
            </a:r>
          </a:p>
          <a:p>
            <a:r>
              <a:rPr lang="en-US" sz="3200" b="1" dirty="0" smtClean="0">
                <a:solidFill>
                  <a:srgbClr val="5D2323"/>
                </a:solidFill>
                <a:latin typeface="Curlz MT" pitchFamily="82" charset="0"/>
              </a:rPr>
              <a:t>1 Mouth Watering Event</a:t>
            </a:r>
          </a:p>
          <a:p>
            <a:r>
              <a:rPr lang="en-US" sz="3200" b="1" dirty="0" smtClean="0">
                <a:solidFill>
                  <a:srgbClr val="5D2323"/>
                </a:solidFill>
                <a:latin typeface="Curlz MT" pitchFamily="82" charset="0"/>
              </a:rPr>
              <a:t>1 Very Important Project</a:t>
            </a:r>
          </a:p>
          <a:p>
            <a:r>
              <a:rPr lang="en-US" sz="3200" b="1" dirty="0" smtClean="0">
                <a:solidFill>
                  <a:srgbClr val="5D2323"/>
                </a:solidFill>
                <a:latin typeface="Curlz MT" pitchFamily="82" charset="0"/>
              </a:rPr>
              <a:t>Mix- Serve-  SUCCESS!</a:t>
            </a:r>
            <a:endParaRPr lang="en-US" sz="2800" b="1" dirty="0" smtClean="0">
              <a:solidFill>
                <a:srgbClr val="5D2323"/>
              </a:solidFill>
              <a:latin typeface="+mj-lt"/>
            </a:endParaRPr>
          </a:p>
          <a:p>
            <a:endParaRPr lang="en-US" sz="2400" b="1" dirty="0" smtClean="0">
              <a:solidFill>
                <a:srgbClr val="5D2323"/>
              </a:solidFill>
              <a:latin typeface="Curlz MT" pitchFamily="82" charset="0"/>
              <a:cs typeface="Arial" pitchFamily="34" charset="0"/>
            </a:endParaRPr>
          </a:p>
          <a:p>
            <a:endParaRPr lang="en-US" sz="2800" b="1" dirty="0" smtClean="0">
              <a:solidFill>
                <a:srgbClr val="5D2323"/>
              </a:solidFill>
              <a:latin typeface="Curlz MT" pitchFamily="82" charset="0"/>
            </a:endParaRPr>
          </a:p>
          <a:p>
            <a:pPr algn="ctr"/>
            <a:endParaRPr lang="en-US" sz="2800" b="1" dirty="0">
              <a:solidFill>
                <a:srgbClr val="5D2323"/>
              </a:solidFill>
              <a:latin typeface="Curlz MT" pitchFamily="82" charset="0"/>
            </a:endParaRPr>
          </a:p>
        </p:txBody>
      </p:sp>
      <p:pic>
        <p:nvPicPr>
          <p:cNvPr id="5" name="Content Placeholder 4" descr="large banner logo.jpg"/>
          <p:cNvPicPr>
            <a:picLocks noGrp="1" noChangeAspect="1"/>
          </p:cNvPicPr>
          <p:nvPr>
            <p:ph sz="half" idx="1"/>
          </p:nvPr>
        </p:nvPicPr>
        <p:blipFill>
          <a:blip r:embed="rId3"/>
          <a:stretch>
            <a:fillRect/>
          </a:stretch>
        </p:blipFill>
        <p:spPr>
          <a:xfrm>
            <a:off x="457201" y="273049"/>
            <a:ext cx="8229600" cy="1987071"/>
          </a:xfrm>
        </p:spPr>
      </p:pic>
      <p:pic>
        <p:nvPicPr>
          <p:cNvPr id="11" name="Picture 10" descr="eating-cake-150x150.jpg"/>
          <p:cNvPicPr>
            <a:picLocks noChangeAspect="1"/>
          </p:cNvPicPr>
          <p:nvPr/>
        </p:nvPicPr>
        <p:blipFill>
          <a:blip r:embed="rId4"/>
          <a:stretch>
            <a:fillRect/>
          </a:stretch>
        </p:blipFill>
        <p:spPr>
          <a:xfrm>
            <a:off x="521897" y="2829464"/>
            <a:ext cx="2704382" cy="2950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503992"/>
          </a:xfrm>
        </p:spPr>
        <p:txBody>
          <a:bodyPr/>
          <a:lstStyle/>
          <a:p>
            <a:endParaRPr lang="en-US" dirty="0"/>
          </a:p>
        </p:txBody>
      </p:sp>
      <p:sp>
        <p:nvSpPr>
          <p:cNvPr id="3" name="Text Placeholder 2"/>
          <p:cNvSpPr>
            <a:spLocks noGrp="1"/>
          </p:cNvSpPr>
          <p:nvPr>
            <p:ph type="body" idx="2"/>
          </p:nvPr>
        </p:nvSpPr>
        <p:spPr>
          <a:xfrm>
            <a:off x="457199" y="2001329"/>
            <a:ext cx="3541059" cy="3376282"/>
          </a:xfrm>
        </p:spPr>
        <p:txBody>
          <a:bodyPr>
            <a:normAutofit fontScale="92500"/>
          </a:bodyPr>
          <a:lstStyle/>
          <a:p>
            <a:pPr algn="ctr"/>
            <a:r>
              <a:rPr lang="en-US" sz="2000" b="1" dirty="0" smtClean="0">
                <a:solidFill>
                  <a:schemeClr val="accent4">
                    <a:lumMod val="50000"/>
                  </a:schemeClr>
                </a:solidFill>
                <a:latin typeface="+mj-lt"/>
              </a:rPr>
              <a:t>The FAWCO Foundation</a:t>
            </a:r>
          </a:p>
          <a:p>
            <a:endParaRPr lang="en-US" sz="2000" b="1" dirty="0" smtClean="0">
              <a:solidFill>
                <a:schemeClr val="accent4">
                  <a:lumMod val="50000"/>
                </a:schemeClr>
              </a:solidFill>
              <a:latin typeface="+mj-lt"/>
            </a:endParaRPr>
          </a:p>
          <a:p>
            <a:pPr algn="ctr"/>
            <a:r>
              <a:rPr lang="en-US" sz="6600" b="1" dirty="0" err="1" smtClean="0">
                <a:solidFill>
                  <a:schemeClr val="accent4">
                    <a:lumMod val="50000"/>
                  </a:schemeClr>
                </a:solidFill>
                <a:latin typeface="Curlz MT" pitchFamily="82" charset="0"/>
              </a:rPr>
              <a:t>Sous</a:t>
            </a:r>
            <a:r>
              <a:rPr lang="en-US" sz="6600" b="1" dirty="0" smtClean="0">
                <a:solidFill>
                  <a:schemeClr val="accent4">
                    <a:lumMod val="50000"/>
                  </a:schemeClr>
                </a:solidFill>
                <a:latin typeface="Curlz MT" pitchFamily="82" charset="0"/>
              </a:rPr>
              <a:t> Chefs</a:t>
            </a:r>
          </a:p>
          <a:p>
            <a:pPr algn="ctr"/>
            <a:r>
              <a:rPr lang="en-US" sz="6600" b="1" dirty="0" smtClean="0">
                <a:solidFill>
                  <a:schemeClr val="accent4">
                    <a:lumMod val="50000"/>
                  </a:schemeClr>
                </a:solidFill>
                <a:latin typeface="Curlz MT" pitchFamily="82" charset="0"/>
              </a:rPr>
              <a:t>Team</a:t>
            </a:r>
            <a:endParaRPr lang="en-US" sz="6600" b="1" dirty="0">
              <a:solidFill>
                <a:schemeClr val="accent4">
                  <a:lumMod val="50000"/>
                </a:schemeClr>
              </a:solidFill>
              <a:latin typeface="Curlz MT" pitchFamily="82" charset="0"/>
            </a:endParaRPr>
          </a:p>
        </p:txBody>
      </p:sp>
      <p:pic>
        <p:nvPicPr>
          <p:cNvPr id="5" name="Content Placeholder 4" descr="large banner logo.jpg"/>
          <p:cNvPicPr>
            <a:picLocks noGrp="1" noChangeAspect="1"/>
          </p:cNvPicPr>
          <p:nvPr>
            <p:ph sz="half" idx="1"/>
          </p:nvPr>
        </p:nvPicPr>
        <p:blipFill>
          <a:blip r:embed="rId3"/>
          <a:stretch>
            <a:fillRect/>
          </a:stretch>
        </p:blipFill>
        <p:spPr>
          <a:xfrm>
            <a:off x="457200" y="273051"/>
            <a:ext cx="8229600" cy="1503992"/>
          </a:xfrm>
        </p:spPr>
      </p:pic>
      <p:pic>
        <p:nvPicPr>
          <p:cNvPr id="6" name="Picture 5" descr="Group-54-sm2.jpg"/>
          <p:cNvPicPr>
            <a:picLocks noChangeAspect="1"/>
          </p:cNvPicPr>
          <p:nvPr/>
        </p:nvPicPr>
        <p:blipFill>
          <a:blip r:embed="rId4"/>
          <a:stretch>
            <a:fillRect/>
          </a:stretch>
        </p:blipFill>
        <p:spPr>
          <a:xfrm>
            <a:off x="4661646" y="2208501"/>
            <a:ext cx="4025153" cy="316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ffdeserts3large.jpg"/>
          <p:cNvPicPr>
            <a:picLocks noChangeAspect="1"/>
          </p:cNvPicPr>
          <p:nvPr/>
        </p:nvPicPr>
        <p:blipFill>
          <a:blip r:embed="rId5"/>
          <a:stretch>
            <a:fillRect/>
          </a:stretch>
        </p:blipFill>
        <p:spPr>
          <a:xfrm>
            <a:off x="5640466" y="5377611"/>
            <a:ext cx="1981881" cy="1059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8229600" cy="1745531"/>
          </a:xfrm>
        </p:spPr>
        <p:txBody>
          <a:bodyPr>
            <a:normAutofit/>
          </a:bodyPr>
          <a:lstStyle/>
          <a:p>
            <a:pPr algn="ctr"/>
            <a:r>
              <a:rPr lang="en-US" sz="4800" b="1" dirty="0" smtClean="0">
                <a:solidFill>
                  <a:schemeClr val="accent4">
                    <a:lumMod val="50000"/>
                  </a:schemeClr>
                </a:solidFill>
              </a:rPr>
              <a:t>This is </a:t>
            </a:r>
            <a:r>
              <a:rPr lang="en-US" sz="4800" b="1" u="sng" dirty="0" smtClean="0">
                <a:solidFill>
                  <a:schemeClr val="accent4">
                    <a:lumMod val="50000"/>
                  </a:schemeClr>
                </a:solidFill>
              </a:rPr>
              <a:t>NOT</a:t>
            </a:r>
            <a:r>
              <a:rPr lang="en-US" sz="4800" b="1" dirty="0" smtClean="0">
                <a:solidFill>
                  <a:schemeClr val="accent4">
                    <a:lumMod val="50000"/>
                  </a:schemeClr>
                </a:solidFill>
              </a:rPr>
              <a:t> Your </a:t>
            </a:r>
            <a:br>
              <a:rPr lang="en-US" sz="4800" b="1" dirty="0" smtClean="0">
                <a:solidFill>
                  <a:schemeClr val="accent4">
                    <a:lumMod val="50000"/>
                  </a:schemeClr>
                </a:solidFill>
              </a:rPr>
            </a:br>
            <a:r>
              <a:rPr lang="en-US" sz="4800" b="1" dirty="0" smtClean="0">
                <a:solidFill>
                  <a:schemeClr val="accent4">
                    <a:lumMod val="50000"/>
                  </a:schemeClr>
                </a:solidFill>
              </a:rPr>
              <a:t>Mother’s Bake Sale</a:t>
            </a:r>
            <a:endParaRPr lang="en-US" sz="4800" b="1" dirty="0">
              <a:solidFill>
                <a:schemeClr val="accent4">
                  <a:lumMod val="50000"/>
                </a:schemeClr>
              </a:solidFill>
            </a:endParaRPr>
          </a:p>
        </p:txBody>
      </p:sp>
      <p:pic>
        <p:nvPicPr>
          <p:cNvPr id="7" name="Content Placeholder 6" descr="not your mothers bakesale.jpg"/>
          <p:cNvPicPr>
            <a:picLocks noGrp="1" noChangeAspect="1"/>
          </p:cNvPicPr>
          <p:nvPr>
            <p:ph sz="half" idx="1"/>
          </p:nvPr>
        </p:nvPicPr>
        <p:blipFill>
          <a:blip r:embed="rId3"/>
          <a:stretch>
            <a:fillRect/>
          </a:stretch>
        </p:blipFill>
        <p:spPr>
          <a:xfrm>
            <a:off x="3129509" y="2384109"/>
            <a:ext cx="3219533" cy="40857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8229600" cy="1538497"/>
          </a:xfrm>
        </p:spPr>
        <p:txBody>
          <a:bodyPr/>
          <a:lstStyle/>
          <a:p>
            <a:endParaRPr lang="en-US" dirty="0"/>
          </a:p>
        </p:txBody>
      </p:sp>
      <p:sp>
        <p:nvSpPr>
          <p:cNvPr id="3" name="Text Placeholder 2"/>
          <p:cNvSpPr>
            <a:spLocks noGrp="1"/>
          </p:cNvSpPr>
          <p:nvPr>
            <p:ph type="body" idx="2"/>
          </p:nvPr>
        </p:nvSpPr>
        <p:spPr>
          <a:xfrm>
            <a:off x="457200" y="2605177"/>
            <a:ext cx="8229600" cy="2846717"/>
          </a:xfrm>
        </p:spPr>
        <p:txBody>
          <a:bodyPr>
            <a:normAutofit/>
            <a:scene3d>
              <a:camera prst="orthographicFront"/>
              <a:lightRig rig="threePt" dir="t"/>
            </a:scene3d>
            <a:sp3d extrusionH="57150">
              <a:bevelT w="38100" h="38100"/>
            </a:sp3d>
          </a:bodyPr>
          <a:lstStyle/>
          <a:p>
            <a:pPr algn="ctr"/>
            <a:r>
              <a:rPr lang="en-US" sz="4000" b="1" dirty="0" smtClean="0">
                <a:solidFill>
                  <a:schemeClr val="accent4">
                    <a:lumMod val="50000"/>
                  </a:schemeClr>
                </a:solidFill>
                <a:latin typeface="Curlz MT" pitchFamily="82" charset="0"/>
              </a:rPr>
              <a:t>The “WELL” WISHERS </a:t>
            </a:r>
          </a:p>
          <a:p>
            <a:pPr algn="ctr"/>
            <a:r>
              <a:rPr lang="en-US" sz="4000" b="1" dirty="0" smtClean="0">
                <a:solidFill>
                  <a:srgbClr val="ECE77A"/>
                </a:solidFill>
                <a:latin typeface="+mj-lt"/>
              </a:rPr>
              <a:t>Participation Program</a:t>
            </a:r>
            <a:endParaRPr lang="en-US" sz="4000" b="1" dirty="0">
              <a:solidFill>
                <a:srgbClr val="ECE77A"/>
              </a:solidFill>
              <a:latin typeface="+mj-lt"/>
            </a:endParaRPr>
          </a:p>
        </p:txBody>
      </p:sp>
      <p:pic>
        <p:nvPicPr>
          <p:cNvPr id="5" name="Content Placeholder 4" descr="large banner logo.jpg"/>
          <p:cNvPicPr>
            <a:picLocks noGrp="1" noChangeAspect="1"/>
          </p:cNvPicPr>
          <p:nvPr>
            <p:ph sz="half" idx="1"/>
          </p:nvPr>
        </p:nvPicPr>
        <p:blipFill>
          <a:blip r:embed="rId3"/>
          <a:stretch>
            <a:fillRect/>
          </a:stretch>
        </p:blipFill>
        <p:spPr>
          <a:xfrm>
            <a:off x="457200" y="273048"/>
            <a:ext cx="8229599" cy="1797292"/>
          </a:xfrm>
        </p:spPr>
      </p:pic>
      <p:pic>
        <p:nvPicPr>
          <p:cNvPr id="6" name="Picture 5" descr="TargetProgramLogox.png"/>
          <p:cNvPicPr>
            <a:picLocks noChangeAspect="1"/>
          </p:cNvPicPr>
          <p:nvPr/>
        </p:nvPicPr>
        <p:blipFill>
          <a:blip r:embed="rId4"/>
          <a:stretch>
            <a:fillRect/>
          </a:stretch>
        </p:blipFill>
        <p:spPr>
          <a:xfrm>
            <a:off x="3312543" y="4532942"/>
            <a:ext cx="1854586" cy="187390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mmet">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ommet">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mme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Sommet.thmx</Template>
  <TotalTime>1050</TotalTime>
  <Words>692</Words>
  <Application>Microsoft Macintosh PowerPoint</Application>
  <PresentationFormat>Présentation à l'écran (4:3)</PresentationFormat>
  <Paragraphs>64</Paragraphs>
  <Slides>10</Slides>
  <Notes>10</Notes>
  <HiddenSlides>0</HiddenSlides>
  <MMClips>0</MMClips>
  <ScaleCrop>false</ScaleCrop>
  <HeadingPairs>
    <vt:vector size="4" baseType="variant">
      <vt:variant>
        <vt:lpstr>Modèle de conception</vt:lpstr>
      </vt:variant>
      <vt:variant>
        <vt:i4>1</vt:i4>
      </vt:variant>
      <vt:variant>
        <vt:lpstr>Titres des diapositives</vt:lpstr>
      </vt:variant>
      <vt:variant>
        <vt:i4>10</vt:i4>
      </vt:variant>
    </vt:vector>
  </HeadingPairs>
  <TitlesOfParts>
    <vt:vector size="11" baseType="lpstr">
      <vt:lpstr>Sommet</vt:lpstr>
      <vt:lpstr>  The FAWCO Target Water Project    “Fun”-Raising Campaign </vt:lpstr>
      <vt:lpstr>Announcing...</vt:lpstr>
      <vt:lpstr>2011-2013</vt:lpstr>
      <vt:lpstr>Diapositive 4</vt:lpstr>
      <vt:lpstr>Diapositive 5</vt:lpstr>
      <vt:lpstr>Diapositive 6</vt:lpstr>
      <vt:lpstr>Diapositive 7</vt:lpstr>
      <vt:lpstr>This is NOT Your  Mother’s Bake Sale</vt:lpstr>
      <vt:lpstr>Diapositive 9</vt:lpstr>
      <vt:lpstr>The Mixing Bowl’s in Your Kitchen-Good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Inspiration Cruise</dc:title>
  <dc:creator>Andr' Kubilus</dc:creator>
  <cp:lastModifiedBy>Andr' Kubilus</cp:lastModifiedBy>
  <cp:revision>83</cp:revision>
  <dcterms:created xsi:type="dcterms:W3CDTF">2011-05-26T11:54:02Z</dcterms:created>
  <dcterms:modified xsi:type="dcterms:W3CDTF">2011-05-26T11:55:40Z</dcterms:modified>
</cp:coreProperties>
</file>