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Override PartName="/ppt/notesSlides/notesSlide16.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Layouts/slideLayout5.xml" ContentType="application/vnd.openxmlformats-officedocument.presentationml.slideLayout+xml"/>
  <Override PartName="/ppt/notesSlides/notesSlide12.xml" ContentType="application/vnd.openxmlformats-officedocument.presentationml.notesSlide+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notesSlides/notesSlide24.xml" ContentType="application/vnd.openxmlformats-officedocument.presentationml.notes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notesSlides/notesSlide20.xml" ContentType="application/vnd.openxmlformats-officedocument.presentationml.notesSlide+xml"/>
  <Override PartName="/ppt/slides/slide15.xml" ContentType="application/vnd.openxmlformats-officedocument.presentationml.slide+xml"/>
  <Override PartName="/ppt/notesSlides/notesSlide1.xml" ContentType="application/vnd.openxmlformats-officedocument.presentationml.notesSlide+xml"/>
  <Override PartName="/ppt/notesSlides/notesSlide17.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notesSlides/notesSlide25.xml" ContentType="application/vnd.openxmlformats-officedocument.presentationml.notesSlide+xml"/>
  <Override PartName="/ppt/notesSlides/notesSlide6.xml" ContentType="application/vnd.openxmlformats-officedocument.presentationml.notesSlide+xml"/>
  <Override PartName="/ppt/notesSlides/notesSlide21.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notesSlides/notesSlide18.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notesSlides/notesSlide26.xml" ContentType="application/vnd.openxmlformats-officedocument.presentationml.notesSlide+xml"/>
  <Override PartName="/ppt/slides/slide20.xml" ContentType="application/vnd.openxmlformats-officedocument.presentationml.slide+xml"/>
  <Override PartName="/ppt/notesSlides/notesSlide7.xml" ContentType="application/vnd.openxmlformats-officedocument.presentationml.notesSlide+xml"/>
  <Override PartName="/ppt/notesSlides/notesSlide22.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19.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s/slide25.xml" ContentType="application/vnd.openxmlformats-officedocument.presentationml.slide+xml"/>
  <Override PartName="/ppt/notesSlides/notesSlide27.xml" ContentType="application/vnd.openxmlformats-officedocument.presentationml.notes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Override PartName="/ppt/notesSlides/notesSlide2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989" r:id="rId1"/>
  </p:sldMasterIdLst>
  <p:notesMasterIdLst>
    <p:notesMasterId r:id="rId29"/>
  </p:notesMasterIdLst>
  <p:sldIdLst>
    <p:sldId id="286" r:id="rId2"/>
    <p:sldId id="291" r:id="rId3"/>
    <p:sldId id="300" r:id="rId4"/>
    <p:sldId id="295" r:id="rId5"/>
    <p:sldId id="283" r:id="rId6"/>
    <p:sldId id="298" r:id="rId7"/>
    <p:sldId id="281" r:id="rId8"/>
    <p:sldId id="303" r:id="rId9"/>
    <p:sldId id="301" r:id="rId10"/>
    <p:sldId id="302" r:id="rId11"/>
    <p:sldId id="304" r:id="rId12"/>
    <p:sldId id="305" r:id="rId13"/>
    <p:sldId id="307" r:id="rId14"/>
    <p:sldId id="308" r:id="rId15"/>
    <p:sldId id="306" r:id="rId16"/>
    <p:sldId id="309" r:id="rId17"/>
    <p:sldId id="317" r:id="rId18"/>
    <p:sldId id="310" r:id="rId19"/>
    <p:sldId id="311" r:id="rId20"/>
    <p:sldId id="312" r:id="rId21"/>
    <p:sldId id="313" r:id="rId22"/>
    <p:sldId id="314" r:id="rId23"/>
    <p:sldId id="315" r:id="rId24"/>
    <p:sldId id="316" r:id="rId25"/>
    <p:sldId id="318" r:id="rId26"/>
    <p:sldId id="297" r:id="rId27"/>
    <p:sldId id="285" r:id="rId28"/>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srgbClr val="FF0000"/>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clrMru>
    <a:srgbClr val="ECE77A"/>
    <a:srgbClr val="431919"/>
    <a:srgbClr val="5D2323"/>
    <a:srgbClr val="DB9D91"/>
    <a:srgbClr val="D48C7E"/>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782" autoAdjust="0"/>
    <p:restoredTop sz="62963" autoAdjust="0"/>
  </p:normalViewPr>
  <p:slideViewPr>
    <p:cSldViewPr snapToGrid="0" snapToObjects="1">
      <p:cViewPr varScale="1">
        <p:scale>
          <a:sx n="57" d="100"/>
          <a:sy n="57" d="100"/>
        </p:scale>
        <p:origin x="-181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60" d="100"/>
          <a:sy n="60" d="100"/>
        </p:scale>
        <p:origin x="-3864" y="-11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8343FB-07FB-40D9-AB74-B05A0D08B36D}" type="datetimeFigureOut">
              <a:rPr lang="en-US" smtClean="0"/>
              <a:pPr/>
              <a:t>16/03/12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066803-BEA1-47B2-ADE9-03139DCB56FE}"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0096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Welcome to The FAWCO Foundation’s fundraising “no cook” cooking class.</a:t>
            </a:r>
            <a:r>
              <a:rPr lang="en-US" baseline="0" dirty="0" smtClean="0"/>
              <a:t>  </a:t>
            </a:r>
          </a:p>
          <a:p>
            <a:r>
              <a:rPr lang="en-US" baseline="0" dirty="0" smtClean="0"/>
              <a:t>Today we will be demonstrating the perfect recipe for fundraising success.</a:t>
            </a:r>
          </a:p>
          <a:p>
            <a:r>
              <a:rPr lang="en-US" baseline="0" dirty="0" smtClean="0"/>
              <a:t>And no muss or fuss in the kitchen!</a:t>
            </a:r>
          </a:p>
          <a:p>
            <a:endParaRPr lang="en-US" baseline="0" dirty="0" smtClean="0"/>
          </a:p>
          <a:p>
            <a:r>
              <a:rPr lang="en-US" baseline="0" dirty="0" smtClean="0"/>
              <a:t>Before we get started lets spend a minute and talk about…</a:t>
            </a:r>
          </a:p>
          <a:p>
            <a:endParaRPr lang="en-US" baseline="0" dirty="0" smtClean="0"/>
          </a:p>
        </p:txBody>
      </p:sp>
      <p:sp>
        <p:nvSpPr>
          <p:cNvPr id="4" name="Slide Number Placeholder 3"/>
          <p:cNvSpPr>
            <a:spLocks noGrp="1"/>
          </p:cNvSpPr>
          <p:nvPr>
            <p:ph type="sldNum" sz="quarter" idx="10"/>
          </p:nvPr>
        </p:nvSpPr>
        <p:spPr/>
        <p:txBody>
          <a:bodyPr/>
          <a:lstStyle/>
          <a:p>
            <a:fld id="{66066803-BEA1-47B2-ADE9-03139DCB56FE}"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smtClean="0"/>
              <a:t>The filling consists of donated prizes ideas- merchandise, food,  cookbooks, gift certificates</a:t>
            </a:r>
          </a:p>
          <a:p>
            <a:r>
              <a:rPr lang="en-US" baseline="0" dirty="0" smtClean="0"/>
              <a:t>You will want to have your members who are good at asking for donations, or members who have something to donate (a cooking lesson? Does someone have a signature dish that they will prepare as a donation?</a:t>
            </a:r>
          </a:p>
          <a:p>
            <a:r>
              <a:rPr lang="en-US" baseline="0" dirty="0" smtClean="0"/>
              <a:t>But there are no hard and fast rules.  If you want to use non food related items, that will work as well.  </a:t>
            </a:r>
          </a:p>
        </p:txBody>
      </p:sp>
      <p:sp>
        <p:nvSpPr>
          <p:cNvPr id="4" name="Slide Number Placeholder 3"/>
          <p:cNvSpPr>
            <a:spLocks noGrp="1"/>
          </p:cNvSpPr>
          <p:nvPr>
            <p:ph type="sldNum" sz="quarter" idx="10"/>
          </p:nvPr>
        </p:nvSpPr>
        <p:spPr/>
        <p:txBody>
          <a:bodyPr/>
          <a:lstStyle/>
          <a:p>
            <a:fld id="{66066803-BEA1-47B2-ADE9-03139DCB56FE}"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baseline="0" dirty="0" smtClean="0"/>
          </a:p>
          <a:p>
            <a:r>
              <a:rPr lang="en-US" dirty="0" smtClean="0"/>
              <a:t>We</a:t>
            </a:r>
            <a:r>
              <a:rPr lang="en-US" baseline="0" dirty="0" smtClean="0"/>
              <a:t> have had a number of requests to make a power point presentation on how to “bake the cake”- So here now for the first time ever- The no bake (no eat) cake recipe</a:t>
            </a:r>
            <a:endParaRPr lang="en-US" dirty="0"/>
          </a:p>
        </p:txBody>
      </p:sp>
      <p:sp>
        <p:nvSpPr>
          <p:cNvPr id="4" name="Slide Number Placeholder 3"/>
          <p:cNvSpPr>
            <a:spLocks noGrp="1"/>
          </p:cNvSpPr>
          <p:nvPr>
            <p:ph type="sldNum" sz="quarter" idx="10"/>
          </p:nvPr>
        </p:nvSpPr>
        <p:spPr/>
        <p:txBody>
          <a:bodyPr/>
          <a:lstStyle/>
          <a:p>
            <a:fld id="{66066803-BEA1-47B2-ADE9-03139DCB56FE}"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a</a:t>
            </a:r>
            <a:r>
              <a:rPr lang="en-US" baseline="0" dirty="0" smtClean="0"/>
              <a:t> no fat treat for sure.  </a:t>
            </a:r>
          </a:p>
          <a:p>
            <a:r>
              <a:rPr lang="en-US" baseline="0" dirty="0" smtClean="0"/>
              <a:t>The task of making the cake layers can be a fun event in itself.  Volunteers can design the cake to suit whatever theme you choose.  </a:t>
            </a:r>
          </a:p>
          <a:p>
            <a:endParaRPr lang="en-US" dirty="0"/>
          </a:p>
        </p:txBody>
      </p:sp>
      <p:sp>
        <p:nvSpPr>
          <p:cNvPr id="4" name="Slide Number Placeholder 3"/>
          <p:cNvSpPr>
            <a:spLocks noGrp="1"/>
          </p:cNvSpPr>
          <p:nvPr>
            <p:ph type="sldNum" sz="quarter" idx="10"/>
          </p:nvPr>
        </p:nvSpPr>
        <p:spPr/>
        <p:txBody>
          <a:bodyPr/>
          <a:lstStyle/>
          <a:p>
            <a:fld id="{66066803-BEA1-47B2-ADE9-03139DCB56FE}" type="slidenum">
              <a:rPr lang="en-US" smtClean="0"/>
              <a:pPr/>
              <a:t>12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58144517"/>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purposes of this presentation (and due to the artistic  limitations of its author) </a:t>
            </a:r>
          </a:p>
          <a:p>
            <a:r>
              <a:rPr lang="en-US" dirty="0" smtClean="0"/>
              <a:t>We are using</a:t>
            </a:r>
            <a:r>
              <a:rPr lang="en-US" baseline="0" dirty="0" smtClean="0"/>
              <a:t> self adhesive decorative paper but feel free to paint, decoupage or glitter-what ever inspires you!</a:t>
            </a:r>
            <a:endParaRPr lang="en-US" dirty="0"/>
          </a:p>
        </p:txBody>
      </p:sp>
      <p:sp>
        <p:nvSpPr>
          <p:cNvPr id="4" name="Slide Number Placeholder 3"/>
          <p:cNvSpPr>
            <a:spLocks noGrp="1"/>
          </p:cNvSpPr>
          <p:nvPr>
            <p:ph type="sldNum" sz="quarter" idx="10"/>
          </p:nvPr>
        </p:nvSpPr>
        <p:spPr/>
        <p:txBody>
          <a:bodyPr/>
          <a:lstStyle/>
          <a:p>
            <a:fld id="{66066803-BEA1-47B2-ADE9-03139DCB56FE}" type="slidenum">
              <a:rPr lang="en-US" smtClean="0"/>
              <a:pPr/>
              <a:t>13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58144517"/>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While there are only two hands working on this</a:t>
            </a:r>
            <a:r>
              <a:rPr lang="en-US" baseline="0" dirty="0" smtClean="0"/>
              <a:t> cake, there is no reason why the cake decorating couldn’t be a fun coffee morning (or for a difference, with wine in the afternoon!)</a:t>
            </a:r>
            <a:endParaRPr lang="en-US" dirty="0" smtClean="0"/>
          </a:p>
          <a:p>
            <a:endParaRPr lang="en-US" dirty="0"/>
          </a:p>
        </p:txBody>
      </p:sp>
      <p:sp>
        <p:nvSpPr>
          <p:cNvPr id="4" name="Slide Number Placeholder 3"/>
          <p:cNvSpPr>
            <a:spLocks noGrp="1"/>
          </p:cNvSpPr>
          <p:nvPr>
            <p:ph type="sldNum" sz="quarter" idx="10"/>
          </p:nvPr>
        </p:nvSpPr>
        <p:spPr/>
        <p:txBody>
          <a:bodyPr/>
          <a:lstStyle/>
          <a:p>
            <a:fld id="{66066803-BEA1-47B2-ADE9-03139DCB56FE}" type="slidenum">
              <a:rPr lang="en-US" smtClean="0"/>
              <a:pPr/>
              <a:t>14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58144517"/>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top was decorated with the well deserved desserts logo printed on paper</a:t>
            </a:r>
            <a:r>
              <a:rPr lang="en-US" baseline="0" dirty="0" smtClean="0"/>
              <a:t> and the sides were painted.  You could use your club logo or a photo-whatever you want!</a:t>
            </a:r>
            <a:endParaRPr lang="en-US" dirty="0"/>
          </a:p>
        </p:txBody>
      </p:sp>
      <p:sp>
        <p:nvSpPr>
          <p:cNvPr id="4" name="Slide Number Placeholder 3"/>
          <p:cNvSpPr>
            <a:spLocks noGrp="1"/>
          </p:cNvSpPr>
          <p:nvPr>
            <p:ph type="sldNum" sz="quarter" idx="10"/>
          </p:nvPr>
        </p:nvSpPr>
        <p:spPr/>
        <p:txBody>
          <a:bodyPr/>
          <a:lstStyle/>
          <a:p>
            <a:fld id="{66066803-BEA1-47B2-ADE9-03139DCB56FE}" type="slidenum">
              <a:rPr lang="en-US" smtClean="0"/>
              <a:pPr/>
              <a:t>15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71640808"/>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Ready for the filling!</a:t>
            </a:r>
            <a:endParaRPr lang="en-US" dirty="0"/>
          </a:p>
        </p:txBody>
      </p:sp>
      <p:sp>
        <p:nvSpPr>
          <p:cNvPr id="4" name="Slide Number Placeholder 3"/>
          <p:cNvSpPr>
            <a:spLocks noGrp="1"/>
          </p:cNvSpPr>
          <p:nvPr>
            <p:ph type="sldNum" sz="quarter" idx="10"/>
          </p:nvPr>
        </p:nvSpPr>
        <p:spPr/>
        <p:txBody>
          <a:bodyPr/>
          <a:lstStyle/>
          <a:p>
            <a:fld id="{66066803-BEA1-47B2-ADE9-03139DCB56FE}" type="slidenum">
              <a:rPr lang="en-US" smtClean="0"/>
              <a:pPr/>
              <a:t>16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93269580"/>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filling as we mentioned earlier are items or services that have been donated.</a:t>
            </a:r>
          </a:p>
          <a:p>
            <a:r>
              <a:rPr lang="en-US" dirty="0" smtClean="0"/>
              <a:t>Group the gifts based on value</a:t>
            </a:r>
            <a:r>
              <a:rPr lang="en-US" baseline="0" dirty="0" smtClean="0"/>
              <a:t> (this is not a science.  You decide which gifts go in which layer!)</a:t>
            </a:r>
          </a:p>
          <a:p>
            <a:r>
              <a:rPr lang="en-US" baseline="0" dirty="0" smtClean="0"/>
              <a:t>For example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have developed a model for 75 donors</a:t>
            </a:r>
            <a:r>
              <a:rPr lang="en-US" sz="1200" kern="1200" baseline="0" dirty="0" smtClean="0">
                <a:solidFill>
                  <a:schemeClr val="tx1"/>
                </a:solidFill>
                <a:effectLst/>
                <a:latin typeface="+mn-lt"/>
                <a:ea typeface="+mn-ea"/>
                <a:cs typeface="+mn-cs"/>
              </a:rPr>
              <a:t> that would yield </a:t>
            </a:r>
            <a:r>
              <a:rPr lang="en-US" sz="1200" kern="1200" dirty="0" smtClean="0">
                <a:solidFill>
                  <a:schemeClr val="tx1"/>
                </a:solidFill>
                <a:effectLst/>
                <a:latin typeface="+mn-lt"/>
                <a:ea typeface="+mn-ea"/>
                <a:cs typeface="+mn-cs"/>
              </a:rPr>
              <a:t>$2600.</a:t>
            </a:r>
            <a:r>
              <a:rPr lang="en-US" sz="1200" b="1" kern="1200" dirty="0" smtClean="0">
                <a:solidFill>
                  <a:schemeClr val="tx1"/>
                </a:solidFill>
                <a:effectLst/>
                <a:latin typeface="+mn-lt"/>
                <a:ea typeface="+mn-ea"/>
                <a:cs typeface="+mn-cs"/>
              </a:rPr>
              <a:t>. </a:t>
            </a:r>
            <a:endParaRPr lang="en-US" dirty="0" smtClean="0"/>
          </a:p>
          <a:p>
            <a:endParaRPr lang="en-US" dirty="0" smtClean="0"/>
          </a:p>
          <a:p>
            <a:r>
              <a:rPr lang="en-US" sz="1200" u="sng" kern="1200" dirty="0" smtClean="0">
                <a:solidFill>
                  <a:schemeClr val="tx1"/>
                </a:solidFill>
                <a:effectLst/>
                <a:latin typeface="+mn-lt"/>
                <a:ea typeface="+mn-ea"/>
                <a:cs typeface="+mn-cs"/>
              </a:rPr>
              <a:t>The largest layer</a:t>
            </a:r>
            <a:r>
              <a:rPr lang="en-US" sz="1200" kern="1200" dirty="0" smtClean="0">
                <a:solidFill>
                  <a:schemeClr val="tx1"/>
                </a:solidFill>
                <a:effectLst/>
                <a:latin typeface="+mn-lt"/>
                <a:ea typeface="+mn-ea"/>
                <a:cs typeface="+mn-cs"/>
              </a:rPr>
              <a:t>-Minimum donation for a slice is $15 (50 slices). The gifts for these slices might include- some baked goods to take home, refrigerator magnets, and coffee mugs.  </a:t>
            </a:r>
          </a:p>
          <a:p>
            <a:r>
              <a:rPr lang="en-US" sz="1200" u="sng" kern="1200" dirty="0" smtClean="0">
                <a:solidFill>
                  <a:schemeClr val="tx1"/>
                </a:solidFill>
                <a:effectLst/>
                <a:latin typeface="+mn-lt"/>
                <a:ea typeface="+mn-ea"/>
                <a:cs typeface="+mn-cs"/>
              </a:rPr>
              <a:t>The middle layer</a:t>
            </a:r>
            <a:r>
              <a:rPr lang="en-US" sz="1200" kern="1200" dirty="0" smtClean="0">
                <a:solidFill>
                  <a:schemeClr val="tx1"/>
                </a:solidFill>
                <a:effectLst/>
                <a:latin typeface="+mn-lt"/>
                <a:ea typeface="+mn-ea"/>
                <a:cs typeface="+mn-cs"/>
              </a:rPr>
              <a:t>-Minimum donation for a slice is $50 (25 slices).  The gifts for these slices might include- more specialized baked goods, cookbooks, a small kitchen appliance or cooking utensils, </a:t>
            </a:r>
            <a:r>
              <a:rPr lang="en-US" sz="1200" kern="1200" dirty="0" err="1" smtClean="0">
                <a:solidFill>
                  <a:schemeClr val="tx1"/>
                </a:solidFill>
                <a:effectLst/>
                <a:latin typeface="+mn-lt"/>
                <a:ea typeface="+mn-ea"/>
                <a:cs typeface="+mn-cs"/>
              </a:rPr>
              <a:t>etc</a:t>
            </a:r>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rPr>
              <a:t>The top layer</a:t>
            </a:r>
            <a:r>
              <a:rPr lang="en-US" sz="1200" kern="1200" dirty="0" smtClean="0">
                <a:solidFill>
                  <a:schemeClr val="tx1"/>
                </a:solidFill>
                <a:effectLst/>
                <a:latin typeface="+mn-lt"/>
                <a:ea typeface="+mn-ea"/>
                <a:cs typeface="+mn-cs"/>
              </a:rPr>
              <a:t>-Minimum donation for a slice is $75 (10 slices).  The gifts for these slices might include: a highly specialized baked item (fancy cake) a cooking class, tea for two at a local hotel, a very nice kitchen appliance, linens, and cake plates etc.</a:t>
            </a:r>
          </a:p>
          <a:p>
            <a:r>
              <a:rPr lang="en-US" sz="1200" b="1" kern="1200" dirty="0" smtClean="0">
                <a:solidFill>
                  <a:schemeClr val="tx1"/>
                </a:solidFill>
                <a:effectLst/>
                <a:latin typeface="+mn-lt"/>
                <a:ea typeface="+mn-ea"/>
                <a:cs typeface="+mn-cs"/>
              </a:rPr>
              <a:t>The format can be adjusted to suit your event; more slices different minimum donation levels, </a:t>
            </a:r>
            <a:r>
              <a:rPr lang="en-US" sz="1200" b="1" kern="1200" dirty="0" err="1" smtClean="0">
                <a:solidFill>
                  <a:schemeClr val="tx1"/>
                </a:solidFill>
                <a:effectLst/>
                <a:latin typeface="+mn-lt"/>
                <a:ea typeface="+mn-ea"/>
                <a:cs typeface="+mn-cs"/>
              </a:rPr>
              <a:t>etc</a:t>
            </a:r>
            <a:endParaRPr lang="en-US" dirty="0"/>
          </a:p>
        </p:txBody>
      </p:sp>
      <p:sp>
        <p:nvSpPr>
          <p:cNvPr id="4" name="Slide Number Placeholder 3"/>
          <p:cNvSpPr>
            <a:spLocks noGrp="1"/>
          </p:cNvSpPr>
          <p:nvPr>
            <p:ph type="sldNum" sz="quarter" idx="10"/>
          </p:nvPr>
        </p:nvSpPr>
        <p:spPr/>
        <p:txBody>
          <a:bodyPr/>
          <a:lstStyle/>
          <a:p>
            <a:fld id="{66066803-BEA1-47B2-ADE9-03139DCB56FE}" type="slidenum">
              <a:rPr lang="en-US" smtClean="0"/>
              <a:pPr/>
              <a:t>17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56982951"/>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each layer, select a different color card</a:t>
            </a:r>
          </a:p>
          <a:p>
            <a:r>
              <a:rPr lang="en-US" baseline="0" dirty="0" smtClean="0"/>
              <a:t>Each gift will need 2 cards</a:t>
            </a:r>
            <a:endParaRPr lang="en-US" dirty="0"/>
          </a:p>
        </p:txBody>
      </p:sp>
      <p:sp>
        <p:nvSpPr>
          <p:cNvPr id="4" name="Slide Number Placeholder 3"/>
          <p:cNvSpPr>
            <a:spLocks noGrp="1"/>
          </p:cNvSpPr>
          <p:nvPr>
            <p:ph type="sldNum" sz="quarter" idx="10"/>
          </p:nvPr>
        </p:nvSpPr>
        <p:spPr/>
        <p:txBody>
          <a:bodyPr/>
          <a:lstStyle/>
          <a:p>
            <a:fld id="{66066803-BEA1-47B2-ADE9-03139DCB56FE}" type="slidenum">
              <a:rPr lang="en-US" smtClean="0"/>
              <a:pPr/>
              <a:t>18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93269580"/>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our first gift!  The best selling classic cookbook “Bistro Chez </a:t>
            </a:r>
            <a:r>
              <a:rPr lang="en-US" baseline="0" dirty="0" err="1" smtClean="0"/>
              <a:t>Moi</a:t>
            </a:r>
            <a:r>
              <a:rPr lang="en-US" baseline="0" dirty="0" smtClean="0"/>
              <a:t>” written published (and sold) by AWG Paris</a:t>
            </a:r>
          </a:p>
          <a:p>
            <a:r>
              <a:rPr lang="en-US" baseline="0" dirty="0" smtClean="0"/>
              <a:t>A truly wonderful and highly sought after collectable cookbook</a:t>
            </a:r>
            <a:endParaRPr lang="en-US" dirty="0"/>
          </a:p>
        </p:txBody>
      </p:sp>
      <p:sp>
        <p:nvSpPr>
          <p:cNvPr id="4" name="Slide Number Placeholder 3"/>
          <p:cNvSpPr>
            <a:spLocks noGrp="1"/>
          </p:cNvSpPr>
          <p:nvPr>
            <p:ph type="sldNum" sz="quarter" idx="10"/>
          </p:nvPr>
        </p:nvSpPr>
        <p:spPr/>
        <p:txBody>
          <a:bodyPr/>
          <a:lstStyle/>
          <a:p>
            <a:fld id="{66066803-BEA1-47B2-ADE9-03139DCB56FE}" type="slidenum">
              <a:rPr lang="en-US" smtClean="0"/>
              <a:pPr/>
              <a:t>19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93269580"/>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This word elicits the same response as the word “volunteering”  a big sigh, a shrug of the shoulder and the roll of the eyes.  </a:t>
            </a:r>
          </a:p>
          <a:p>
            <a:r>
              <a:rPr lang="en-US" baseline="0" dirty="0" smtClean="0"/>
              <a:t>But lets face it, fundraising is a big challenge these days.  There’s too many worthy projects and yet too few new ideas.  </a:t>
            </a:r>
          </a:p>
          <a:p>
            <a:r>
              <a:rPr lang="en-US" baseline="0" dirty="0" smtClean="0"/>
              <a:t>The competition is fierce.  </a:t>
            </a:r>
          </a:p>
          <a:p>
            <a:r>
              <a:rPr lang="en-US" baseline="0" dirty="0" smtClean="0"/>
              <a:t>Successful fundraising runs the gamut between high tech social networking and people events with a personal touch. </a:t>
            </a:r>
          </a:p>
          <a:p>
            <a:r>
              <a:rPr lang="en-US" baseline="0" dirty="0" smtClean="0"/>
              <a:t>How do we succeed?</a:t>
            </a:r>
            <a:endParaRPr lang="en-US" dirty="0"/>
          </a:p>
        </p:txBody>
      </p:sp>
      <p:sp>
        <p:nvSpPr>
          <p:cNvPr id="4" name="Slide Number Placeholder 3"/>
          <p:cNvSpPr>
            <a:spLocks noGrp="1"/>
          </p:cNvSpPr>
          <p:nvPr>
            <p:ph type="sldNum" sz="quarter" idx="10"/>
          </p:nvPr>
        </p:nvSpPr>
        <p:spPr/>
        <p:txBody>
          <a:bodyPr/>
          <a:lstStyle/>
          <a:p>
            <a:fld id="{66066803-BEA1-47B2-ADE9-03139DCB56FE}"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is “TOP TIERED” item to be sure.</a:t>
            </a:r>
          </a:p>
          <a:p>
            <a:endParaRPr lang="en-US" baseline="0" dirty="0" smtClean="0"/>
          </a:p>
          <a:p>
            <a:r>
              <a:rPr lang="en-US" baseline="0" dirty="0" smtClean="0"/>
              <a:t>We assign it a number (any number will do…) and write it on a card</a:t>
            </a:r>
          </a:p>
        </p:txBody>
      </p:sp>
      <p:sp>
        <p:nvSpPr>
          <p:cNvPr id="4" name="Slide Number Placeholder 3"/>
          <p:cNvSpPr>
            <a:spLocks noGrp="1"/>
          </p:cNvSpPr>
          <p:nvPr>
            <p:ph type="sldNum" sz="quarter" idx="10"/>
          </p:nvPr>
        </p:nvSpPr>
        <p:spPr/>
        <p:txBody>
          <a:bodyPr/>
          <a:lstStyle/>
          <a:p>
            <a:fld id="{66066803-BEA1-47B2-ADE9-03139DCB56FE}" type="slidenum">
              <a:rPr lang="en-US" smtClean="0"/>
              <a:pPr/>
              <a:t>20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93269580"/>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take a second card-</a:t>
            </a:r>
          </a:p>
          <a:p>
            <a:r>
              <a:rPr lang="en-US" dirty="0" smtClean="0"/>
              <a:t>We write the description</a:t>
            </a:r>
            <a:r>
              <a:rPr lang="en-US" baseline="0" dirty="0" smtClean="0"/>
              <a:t> of the item on the card…</a:t>
            </a:r>
          </a:p>
          <a:p>
            <a:endParaRPr lang="en-US" baseline="0" dirty="0" smtClean="0"/>
          </a:p>
          <a:p>
            <a:r>
              <a:rPr lang="en-US" baseline="0" dirty="0" smtClean="0"/>
              <a:t>On the other side of this description  card</a:t>
            </a:r>
            <a:endParaRPr lang="en-US" dirty="0"/>
          </a:p>
        </p:txBody>
      </p:sp>
      <p:sp>
        <p:nvSpPr>
          <p:cNvPr id="4" name="Slide Number Placeholder 3"/>
          <p:cNvSpPr>
            <a:spLocks noGrp="1"/>
          </p:cNvSpPr>
          <p:nvPr>
            <p:ph type="sldNum" sz="quarter" idx="10"/>
          </p:nvPr>
        </p:nvSpPr>
        <p:spPr/>
        <p:txBody>
          <a:bodyPr/>
          <a:lstStyle/>
          <a:p>
            <a:fld id="{66066803-BEA1-47B2-ADE9-03139DCB56FE}" type="slidenum">
              <a:rPr lang="en-US" smtClean="0"/>
              <a:pPr/>
              <a:t>21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93269580"/>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write the same</a:t>
            </a:r>
            <a:r>
              <a:rPr lang="en-US" baseline="0" dirty="0" smtClean="0"/>
              <a:t> number  We place that card in an envelope…</a:t>
            </a:r>
            <a:endParaRPr lang="en-US" dirty="0"/>
          </a:p>
        </p:txBody>
      </p:sp>
      <p:sp>
        <p:nvSpPr>
          <p:cNvPr id="4" name="Slide Number Placeholder 3"/>
          <p:cNvSpPr>
            <a:spLocks noGrp="1"/>
          </p:cNvSpPr>
          <p:nvPr>
            <p:ph type="sldNum" sz="quarter" idx="10"/>
          </p:nvPr>
        </p:nvSpPr>
        <p:spPr/>
        <p:txBody>
          <a:bodyPr/>
          <a:lstStyle/>
          <a:p>
            <a:fld id="{66066803-BEA1-47B2-ADE9-03139DCB56FE}" type="slidenum">
              <a:rPr lang="en-US" smtClean="0"/>
              <a:pPr/>
              <a:t>22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93269580"/>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place the envelope in the appropriate layer..</a:t>
            </a:r>
            <a:endParaRPr lang="en-US" dirty="0"/>
          </a:p>
        </p:txBody>
      </p:sp>
      <p:sp>
        <p:nvSpPr>
          <p:cNvPr id="4" name="Slide Number Placeholder 3"/>
          <p:cNvSpPr>
            <a:spLocks noGrp="1"/>
          </p:cNvSpPr>
          <p:nvPr>
            <p:ph type="sldNum" sz="quarter" idx="10"/>
          </p:nvPr>
        </p:nvSpPr>
        <p:spPr/>
        <p:txBody>
          <a:bodyPr/>
          <a:lstStyle/>
          <a:p>
            <a:fld id="{66066803-BEA1-47B2-ADE9-03139DCB56FE}" type="slidenum">
              <a:rPr lang="en-US" smtClean="0"/>
              <a:pPr/>
              <a:t>23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93269580"/>
      </p:ext>
    </p:extLst>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smtClean="0"/>
              <a:t>Once you have completed the cards and envelopes for each layer, you are ready to serve…</a:t>
            </a:r>
          </a:p>
        </p:txBody>
      </p:sp>
      <p:sp>
        <p:nvSpPr>
          <p:cNvPr id="4" name="Slide Number Placeholder 3"/>
          <p:cNvSpPr>
            <a:spLocks noGrp="1"/>
          </p:cNvSpPr>
          <p:nvPr>
            <p:ph type="sldNum" sz="quarter" idx="10"/>
          </p:nvPr>
        </p:nvSpPr>
        <p:spPr/>
        <p:txBody>
          <a:bodyPr/>
          <a:lstStyle/>
          <a:p>
            <a:fld id="{66066803-BEA1-47B2-ADE9-03139DCB56FE}"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Set the gifts out on a table.  If you have enough room, perhaps make one table for each layer’s gifts. Make sure that each gift has a number on it that corresponds to a number on a slice in the layer of cake.  When a guest makes a donation, she is given one of the envelopes from the layer that corresponds to her donation.  The donor then selects the gift described in her envelope.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Ask for a volunteer hostess.  You can either get her a serving cart and the hostess can move from guest to guest to collect donations. Or you can have a station in the room and ask the guests to visit the hostess to make their donations and get their “slices” and to collect their gifts.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6066803-BEA1-47B2-ADE9-03139DCB56FE}" type="slidenum">
              <a:rPr lang="en-US" smtClean="0"/>
              <a:pPr/>
              <a:t>25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09460645"/>
      </p:ext>
    </p:extLst>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We hope this demonstration was as educational as it was fun!</a:t>
            </a:r>
          </a:p>
          <a:p>
            <a:r>
              <a:rPr lang="en-US" baseline="0" dirty="0" smtClean="0"/>
              <a:t>Recipes for Fun Raising Success event preparation help kits are available on The Foundation’s Website. </a:t>
            </a:r>
          </a:p>
          <a:p>
            <a:r>
              <a:rPr lang="en-US" baseline="0" dirty="0" smtClean="0"/>
              <a:t> Please take a few minutes, no take about 20 minutes, to read through the modules.  </a:t>
            </a:r>
          </a:p>
          <a:p>
            <a:r>
              <a:rPr lang="en-US" baseline="0" dirty="0" smtClean="0"/>
              <a:t>Like one? Great give it a try!</a:t>
            </a:r>
          </a:p>
          <a:p>
            <a:r>
              <a:rPr lang="en-US" baseline="0" dirty="0" smtClean="0"/>
              <a:t>See something that you might want to adapt-adapt away!  If we can’t guide you, perhaps we will inspire you.   </a:t>
            </a:r>
          </a:p>
          <a:p>
            <a:endParaRPr lang="en-US" dirty="0"/>
          </a:p>
        </p:txBody>
      </p:sp>
      <p:sp>
        <p:nvSpPr>
          <p:cNvPr id="4" name="Slide Number Placeholder 3"/>
          <p:cNvSpPr>
            <a:spLocks noGrp="1"/>
          </p:cNvSpPr>
          <p:nvPr>
            <p:ph type="sldNum" sz="quarter" idx="10"/>
          </p:nvPr>
        </p:nvSpPr>
        <p:spPr/>
        <p:txBody>
          <a:bodyPr/>
          <a:lstStyle/>
          <a:p>
            <a:fld id="{66066803-BEA1-47B2-ADE9-03139DCB56FE}"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Well</a:t>
            </a:r>
            <a:r>
              <a:rPr lang="en-US" baseline="0" dirty="0" smtClean="0"/>
              <a:t> Deserved Desserts Campaign continues through December 2012.  So start planning your event now.</a:t>
            </a:r>
          </a:p>
          <a:p>
            <a:r>
              <a:rPr lang="en-US" baseline="0" dirty="0" smtClean="0"/>
              <a:t>Recognition Awards will be given for outstanding efforts at all levels.  The final results will be announced at the FAWCO conference in March 2013.  </a:t>
            </a:r>
          </a:p>
          <a:p>
            <a:r>
              <a:rPr lang="en-US" baseline="0" dirty="0" smtClean="0"/>
              <a:t>Visit Foundation’s website often for updates and look for updates in The FAWCO Target Water Program monthly e-newsletter.  </a:t>
            </a:r>
          </a:p>
          <a:p>
            <a:r>
              <a:rPr lang="en-US" baseline="0" dirty="0" smtClean="0"/>
              <a:t>Thank YOU!</a:t>
            </a:r>
          </a:p>
          <a:p>
            <a:endParaRPr lang="en-US" baseline="0" dirty="0" smtClean="0"/>
          </a:p>
        </p:txBody>
      </p:sp>
      <p:sp>
        <p:nvSpPr>
          <p:cNvPr id="4" name="Slide Number Placeholder 3"/>
          <p:cNvSpPr>
            <a:spLocks noGrp="1"/>
          </p:cNvSpPr>
          <p:nvPr>
            <p:ph type="sldNum" sz="quarter" idx="10"/>
          </p:nvPr>
        </p:nvSpPr>
        <p:spPr/>
        <p:txBody>
          <a:bodyPr/>
          <a:lstStyle/>
          <a:p>
            <a:fld id="{66066803-BEA1-47B2-ADE9-03139DCB56FE}" type="slidenum">
              <a:rPr lang="en-US" smtClean="0"/>
              <a:pPr/>
              <a:t>27</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could spend hours dissecting this but it comes down to these three:</a:t>
            </a:r>
          </a:p>
          <a:p>
            <a:pPr marL="228600" indent="-228600">
              <a:buNone/>
            </a:pPr>
            <a:r>
              <a:rPr lang="en-US" baseline="0" dirty="0" smtClean="0"/>
              <a:t>	</a:t>
            </a:r>
            <a:r>
              <a:rPr lang="en-US" b="1" i="0" baseline="0" dirty="0" smtClean="0"/>
              <a:t>Making it Fun-</a:t>
            </a:r>
          </a:p>
          <a:p>
            <a:pPr marL="685800" lvl="1" indent="-228600">
              <a:buNone/>
            </a:pPr>
            <a:r>
              <a:rPr lang="en-US" baseline="0" dirty="0" smtClean="0"/>
              <a:t>Start with a smile on your face-and keep it there</a:t>
            </a:r>
          </a:p>
          <a:p>
            <a:pPr marL="685800" lvl="1" indent="-228600">
              <a:buNone/>
            </a:pPr>
            <a:r>
              <a:rPr lang="en-US" baseline="0" dirty="0" smtClean="0"/>
              <a:t>Keep everything moving forward and use positive energy</a:t>
            </a:r>
          </a:p>
          <a:p>
            <a:pPr marL="685800" lvl="1" indent="-228600">
              <a:buNone/>
            </a:pPr>
            <a:r>
              <a:rPr lang="en-US" baseline="0" dirty="0" smtClean="0"/>
              <a:t>Say YES more than no </a:t>
            </a:r>
          </a:p>
          <a:p>
            <a:pPr marL="685800" lvl="1" indent="-228600">
              <a:buNone/>
            </a:pPr>
            <a:endParaRPr lang="en-US" baseline="0" dirty="0" smtClean="0"/>
          </a:p>
          <a:p>
            <a:pPr marL="685800" lvl="1" indent="-228600">
              <a:buNone/>
            </a:pPr>
            <a:r>
              <a:rPr lang="en-US" b="1" baseline="0" dirty="0" smtClean="0"/>
              <a:t>Setting a Reasonable Goal</a:t>
            </a:r>
          </a:p>
          <a:p>
            <a:pPr marL="685800" lvl="1" indent="-228600">
              <a:buNone/>
            </a:pPr>
            <a:r>
              <a:rPr lang="en-US" baseline="0" dirty="0" smtClean="0"/>
              <a:t>Assess your Market- what has worked in the past?  What do they love to do?  </a:t>
            </a:r>
          </a:p>
          <a:p>
            <a:pPr marL="685800" lvl="1" indent="-228600">
              <a:buNone/>
            </a:pPr>
            <a:r>
              <a:rPr lang="en-US" baseline="0" dirty="0" smtClean="0"/>
              <a:t>Analyze your risks/rewards –a Business plan event a basic one goes a long way into assuring success</a:t>
            </a:r>
          </a:p>
          <a:p>
            <a:pPr marL="685800" lvl="1" indent="-228600">
              <a:buNone/>
            </a:pPr>
            <a:endParaRPr lang="en-US" baseline="0" dirty="0" smtClean="0"/>
          </a:p>
          <a:p>
            <a:pPr marL="685800" lvl="1" indent="-228600">
              <a:buNone/>
            </a:pPr>
            <a:r>
              <a:rPr lang="en-US" b="1" baseline="0" dirty="0" smtClean="0"/>
              <a:t>Finding the Right People</a:t>
            </a:r>
          </a:p>
          <a:p>
            <a:pPr marL="685800" lvl="1" indent="-228600">
              <a:buNone/>
            </a:pPr>
            <a:r>
              <a:rPr lang="en-US" b="0" baseline="0" dirty="0" smtClean="0"/>
              <a:t>Quality vs. quantity</a:t>
            </a:r>
          </a:p>
          <a:p>
            <a:pPr marL="685800" lvl="1" indent="-228600">
              <a:buNone/>
            </a:pPr>
            <a:r>
              <a:rPr lang="en-US" b="0" baseline="0" dirty="0" smtClean="0"/>
              <a:t>Who is artistic, creative, outgoing,  organized?  Match the talents to the task</a:t>
            </a:r>
          </a:p>
          <a:p>
            <a:pPr marL="685800" lvl="1" indent="-228600">
              <a:buNone/>
            </a:pPr>
            <a:r>
              <a:rPr lang="en-US" b="0" baseline="0" dirty="0" smtClean="0"/>
              <a:t>Let everyone know that there participation is important and each task is linked to the goal (that’s what the meetings are for!0</a:t>
            </a:r>
          </a:p>
          <a:p>
            <a:pPr marL="1143000" lvl="2" indent="-228600">
              <a:buAutoNum type="arabicPeriod" startAt="2"/>
            </a:pPr>
            <a:endParaRPr lang="en-US" baseline="0" dirty="0" smtClean="0"/>
          </a:p>
          <a:p>
            <a:pPr marL="1143000" lvl="2" indent="-228600">
              <a:buNone/>
            </a:pPr>
            <a:r>
              <a:rPr lang="en-US" baseline="0" dirty="0" smtClean="0"/>
              <a:t>So lets talk about the campaign that The FAWCO Foundation has  developed..</a:t>
            </a:r>
          </a:p>
          <a:p>
            <a:pPr marL="685800" lvl="1" indent="-228600">
              <a:buNone/>
            </a:pPr>
            <a:endParaRPr lang="en-US" baseline="0" dirty="0" smtClean="0"/>
          </a:p>
        </p:txBody>
      </p:sp>
      <p:sp>
        <p:nvSpPr>
          <p:cNvPr id="4" name="Slide Number Placeholder 3"/>
          <p:cNvSpPr>
            <a:spLocks noGrp="1"/>
          </p:cNvSpPr>
          <p:nvPr>
            <p:ph type="sldNum" sz="quarter" idx="10"/>
          </p:nvPr>
        </p:nvSpPr>
        <p:spPr/>
        <p:txBody>
          <a:bodyPr/>
          <a:lstStyle/>
          <a:p>
            <a:fld id="{66066803-BEA1-47B2-ADE9-03139DCB56FE}"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Well Deserved Desserts!</a:t>
            </a:r>
            <a:r>
              <a:rPr lang="en-US" sz="1200" kern="1200" dirty="0" smtClean="0">
                <a:solidFill>
                  <a:schemeClr val="tx1"/>
                </a:solidFill>
                <a:latin typeface="+mn-lt"/>
                <a:ea typeface="+mn-ea"/>
                <a:cs typeface="+mn-cs"/>
              </a:rPr>
              <a:t> </a:t>
            </a:r>
            <a:r>
              <a:rPr lang="en-US" b="1" dirty="0" smtClean="0"/>
              <a:t>The FAWCO Foundation is committed to helping FAWCO clubs raise</a:t>
            </a:r>
            <a:r>
              <a:rPr lang="en-US" b="1" baseline="0" dirty="0" smtClean="0"/>
              <a:t> money </a:t>
            </a:r>
            <a:r>
              <a:rPr lang="en-US" b="1" dirty="0" smtClean="0"/>
              <a:t>for this project.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theme appeals to all of us –DESSERTS </a:t>
            </a:r>
            <a:r>
              <a:rPr lang="en-US" dirty="0" smtClean="0"/>
              <a:t>These fundraising ideas were created by FAWCO members . The mix of ideas supports large clubs and small.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6066803-BEA1-47B2-ADE9-03139DCB56FE}"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hope our FAWCO club “Foodies” will be a force behind these events.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Many of the events require a minimum of baking or cooking by club members. The idea</a:t>
            </a:r>
            <a:r>
              <a:rPr lang="en-US" baseline="0" dirty="0" smtClean="0"/>
              <a:t> that we’re presenting today takes no time at all.</a:t>
            </a:r>
            <a:endParaRPr lang="en-US" dirty="0" smtClean="0"/>
          </a:p>
          <a:p>
            <a:endParaRPr lang="en-US" dirty="0" smtClean="0"/>
          </a:p>
          <a:p>
            <a:r>
              <a:rPr lang="en-US" dirty="0" smtClean="0"/>
              <a:t>We discussed various ideas for campaigns-</a:t>
            </a:r>
            <a:r>
              <a:rPr lang="en-US" baseline="0" dirty="0" smtClean="0"/>
              <a:t> we aren’t really ready for another marathon.  No, we wanted something to appeal to everyone.</a:t>
            </a:r>
          </a:p>
        </p:txBody>
      </p:sp>
      <p:sp>
        <p:nvSpPr>
          <p:cNvPr id="4" name="Slide Number Placeholder 3"/>
          <p:cNvSpPr>
            <a:spLocks noGrp="1"/>
          </p:cNvSpPr>
          <p:nvPr>
            <p:ph type="sldNum" sz="quarter" idx="10"/>
          </p:nvPr>
        </p:nvSpPr>
        <p:spPr/>
        <p:txBody>
          <a:bodyPr/>
          <a:lstStyle/>
          <a:p>
            <a:fld id="{66066803-BEA1-47B2-ADE9-03139DCB56FE}"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Over 30 clubs</a:t>
            </a:r>
            <a:r>
              <a:rPr lang="en-US" baseline="0" dirty="0" smtClean="0"/>
              <a:t> have raised $89,000 for the FAWCO Target Water Project.  THANK you!  </a:t>
            </a:r>
          </a:p>
          <a:p>
            <a:r>
              <a:rPr lang="en-US" baseline="0" dirty="0" smtClean="0"/>
              <a:t>If your club hasn’t been able to come up with a fundraising idea perhaps one of the four Well Deserved Desserts modules on the FAWCO Foundation website can help you.</a:t>
            </a:r>
          </a:p>
        </p:txBody>
      </p:sp>
      <p:sp>
        <p:nvSpPr>
          <p:cNvPr id="4" name="Slide Number Placeholder 3"/>
          <p:cNvSpPr>
            <a:spLocks noGrp="1"/>
          </p:cNvSpPr>
          <p:nvPr>
            <p:ph type="sldNum" sz="quarter" idx="10"/>
          </p:nvPr>
        </p:nvSpPr>
        <p:spPr/>
        <p:txBody>
          <a:bodyPr/>
          <a:lstStyle/>
          <a:p>
            <a:fld id="{66066803-BEA1-47B2-ADE9-03139DCB56FE}"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a:t>
            </a:r>
            <a:r>
              <a:rPr lang="en-US" dirty="0" smtClean="0"/>
              <a:t> </a:t>
            </a:r>
          </a:p>
          <a:p>
            <a:r>
              <a:rPr lang="en-US" dirty="0" smtClean="0"/>
              <a:t>Read through them to find one (or more ) that will resonate with your club. </a:t>
            </a:r>
          </a:p>
          <a:p>
            <a:r>
              <a:rPr lang="en-US" dirty="0" smtClean="0"/>
              <a:t>In</a:t>
            </a:r>
            <a:r>
              <a:rPr lang="en-US" baseline="0" dirty="0" smtClean="0"/>
              <a:t> addition to </a:t>
            </a:r>
            <a:r>
              <a:rPr lang="en-US" dirty="0" smtClean="0"/>
              <a:t>the Recipe tip sheet, we have provided suggest letters, press releases, and other templates that you might find useful for organizing your event. </a:t>
            </a:r>
          </a:p>
          <a:p>
            <a:r>
              <a:rPr lang="en-US" dirty="0" smtClean="0"/>
              <a:t>Download</a:t>
            </a:r>
            <a:r>
              <a:rPr lang="en-US" baseline="0" dirty="0" smtClean="0"/>
              <a:t> the documents and </a:t>
            </a:r>
            <a:r>
              <a:rPr lang="en-US" dirty="0" smtClean="0"/>
              <a:t>Customize”</a:t>
            </a:r>
            <a:r>
              <a:rPr lang="en-US" baseline="0" dirty="0" smtClean="0"/>
              <a:t> As with any good recipe you can customize</a:t>
            </a:r>
            <a:r>
              <a:rPr lang="en-US" dirty="0" smtClean="0"/>
              <a:t> the event to suit your clubs style or tastes</a:t>
            </a:r>
            <a:endParaRPr lang="en-US" dirty="0"/>
          </a:p>
        </p:txBody>
      </p:sp>
      <p:sp>
        <p:nvSpPr>
          <p:cNvPr id="4" name="Slide Number Placeholder 3"/>
          <p:cNvSpPr>
            <a:spLocks noGrp="1"/>
          </p:cNvSpPr>
          <p:nvPr>
            <p:ph type="sldNum" sz="quarter" idx="10"/>
          </p:nvPr>
        </p:nvSpPr>
        <p:spPr/>
        <p:txBody>
          <a:bodyPr/>
          <a:lstStyle/>
          <a:p>
            <a:fld id="{66066803-BEA1-47B2-ADE9-03139DCB56FE}"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The</a:t>
            </a:r>
            <a:r>
              <a:rPr lang="en-US" baseline="0" dirty="0" smtClean="0"/>
              <a:t> first module, “Tripled Tiered Treats” was developed primarily as a no baking or cooking event.  </a:t>
            </a:r>
          </a:p>
          <a:p>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idea is to offering a sweet </a:t>
            </a:r>
            <a:r>
              <a:rPr lang="en-US" sz="1200" kern="1200" dirty="0" smtClean="0">
                <a:solidFill>
                  <a:schemeClr val="tx1"/>
                </a:solidFill>
                <a:effectLst/>
                <a:latin typeface="+mn-lt"/>
                <a:ea typeface="+mn-ea"/>
                <a:cs typeface="+mn-cs"/>
              </a:rPr>
              <a:t>to those who participate by giving a donation to your fundraising cause </a:t>
            </a:r>
            <a:r>
              <a:rPr lang="en-US" sz="1200" kern="1200" baseline="0" dirty="0" smtClean="0">
                <a:solidFill>
                  <a:schemeClr val="tx1"/>
                </a:solidFill>
                <a:effectLst/>
                <a:latin typeface="+mn-lt"/>
                <a:ea typeface="+mn-ea"/>
                <a:cs typeface="+mn-cs"/>
              </a:rPr>
              <a:t>by giving </a:t>
            </a:r>
            <a:r>
              <a:rPr lang="en-US" sz="1200" kern="1200" dirty="0" smtClean="0">
                <a:solidFill>
                  <a:schemeClr val="tx1"/>
                </a:solidFill>
                <a:effectLst/>
                <a:latin typeface="+mn-lt"/>
                <a:ea typeface="+mn-ea"/>
                <a:cs typeface="+mn-cs"/>
              </a:rPr>
              <a:t>thank you gifts or “cake slices”</a:t>
            </a:r>
          </a:p>
          <a:p>
            <a:r>
              <a:rPr lang="en-US" sz="1200" kern="1200" dirty="0" smtClean="0">
                <a:solidFill>
                  <a:schemeClr val="tx1"/>
                </a:solidFill>
                <a:effectLst/>
                <a:latin typeface="+mn-lt"/>
                <a:ea typeface="+mn-ea"/>
                <a:cs typeface="+mn-cs"/>
              </a:rPr>
              <a:t> </a:t>
            </a:r>
          </a:p>
          <a:p>
            <a:r>
              <a:rPr lang="en-US" baseline="0" dirty="0" smtClean="0"/>
              <a:t>This module easily adaptable for big and small clubs </a:t>
            </a:r>
          </a:p>
          <a:p>
            <a:r>
              <a:rPr lang="en-US" baseline="0" dirty="0" smtClean="0"/>
              <a:t>The concept is to get people excited about donating to the cause.  The “cake and the gifts allow you to serve the donors a thank you gift (which we will refer to as the slice of cake) for their generosity</a:t>
            </a:r>
          </a:p>
          <a:p>
            <a:r>
              <a:rPr lang="en-US" baseline="0" dirty="0" smtClean="0"/>
              <a:t>This recipe can be “served”</a:t>
            </a:r>
          </a:p>
          <a:p>
            <a:r>
              <a:rPr lang="en-US" baseline="0" dirty="0" smtClean="0"/>
              <a:t>	As a stand alone event.  Consider adding a presentation about the project to spice up the event</a:t>
            </a:r>
          </a:p>
          <a:p>
            <a:r>
              <a:rPr lang="en-US" baseline="0" dirty="0" smtClean="0"/>
              <a:t>	Part of your club’s birthday coffee or luncheon</a:t>
            </a:r>
          </a:p>
          <a:p>
            <a:r>
              <a:rPr lang="en-US" baseline="0" dirty="0" smtClean="0"/>
              <a:t>	At the holiday bazaar</a:t>
            </a:r>
          </a:p>
          <a:p>
            <a:endParaRPr lang="en-US" baseline="0" dirty="0" smtClean="0"/>
          </a:p>
          <a:p>
            <a:endParaRPr lang="en-US" baseline="0" dirty="0" smtClean="0"/>
          </a:p>
          <a:p>
            <a:endParaRPr lang="en-US" baseline="0" dirty="0" smtClean="0"/>
          </a:p>
          <a:p>
            <a:endParaRPr lang="en-US"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66066803-BEA1-47B2-ADE9-03139DCB56FE}"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There are two major components for this module:</a:t>
            </a:r>
          </a:p>
          <a:p>
            <a:r>
              <a:rPr lang="en-US" baseline="0" dirty="0" smtClean="0"/>
              <a:t>A cake- this is constructed out of boxes and decorated however you want </a:t>
            </a:r>
            <a:r>
              <a:rPr lang="en-US" sz="1200" kern="1200" dirty="0" smtClean="0">
                <a:solidFill>
                  <a:schemeClr val="tx1"/>
                </a:solidFill>
                <a:effectLst/>
                <a:latin typeface="+mn-lt"/>
                <a:ea typeface="+mn-ea"/>
                <a:cs typeface="+mn-cs"/>
              </a:rPr>
              <a:t>Construct a three-layered cake Each layer represents a different donation level -the lower layers are larger in size and will be the smaller donations, the middle layer will be slightly higher donations and the top layer will be for the largest donations.  Inside each layer will be envelopes or “slices”. Each slice will represent a “thank you gift” which is described inside the envelope</a:t>
            </a:r>
            <a:r>
              <a:rPr lang="en-US" dirty="0" smtClean="0">
                <a:effectLst/>
              </a:rPr>
              <a:t> </a:t>
            </a:r>
            <a:endParaRPr lang="en-US" baseline="0" dirty="0" smtClean="0"/>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66066803-BEA1-47B2-ADE9-03139DCB56FE}"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e de titre">
    <p:spTree>
      <p:nvGrpSpPr>
        <p:cNvPr id="1" name=""/>
        <p:cNvGrpSpPr/>
        <p:nvPr/>
      </p:nvGrpSpPr>
      <p:grpSpPr>
        <a:xfrm>
          <a:off x="0" y="0"/>
          <a:ext cx="0" cy="0"/>
          <a:chOff x="0" y="0"/>
          <a:chExt cx="0" cy="0"/>
        </a:xfrm>
      </p:grpSpPr>
      <p:sp>
        <p:nvSpPr>
          <p:cNvPr id="8" name="Titr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Cliquez et modifiez le titre</a:t>
            </a:r>
            <a:endParaRPr kumimoji="0" lang="en-US"/>
          </a:p>
        </p:txBody>
      </p:sp>
      <p:sp>
        <p:nvSpPr>
          <p:cNvPr id="28" name="Espace réservé de la date 27"/>
          <p:cNvSpPr>
            <a:spLocks noGrp="1"/>
          </p:cNvSpPr>
          <p:nvPr>
            <p:ph type="dt" sz="half" idx="10"/>
          </p:nvPr>
        </p:nvSpPr>
        <p:spPr/>
        <p:txBody>
          <a:bodyPr/>
          <a:lstStyle/>
          <a:p>
            <a:fld id="{8B2F6443-C7F5-3948-8108-D0B5442A32AC}" type="datetimeFigureOut">
              <a:rPr lang="fr-FR" smtClean="0"/>
              <a:pPr/>
              <a:t>16/03/12</a:t>
            </a:fld>
            <a:endParaRPr lang="fr-FR" dirty="0"/>
          </a:p>
        </p:txBody>
      </p:sp>
      <p:sp>
        <p:nvSpPr>
          <p:cNvPr id="17" name="Espace réservé du pied de page 16"/>
          <p:cNvSpPr>
            <a:spLocks noGrp="1"/>
          </p:cNvSpPr>
          <p:nvPr>
            <p:ph type="ftr" sz="quarter" idx="11"/>
          </p:nvPr>
        </p:nvSpPr>
        <p:spPr/>
        <p:txBody>
          <a:bodyPr/>
          <a:lstStyle/>
          <a:p>
            <a:endParaRPr lang="fr-FR" dirty="0"/>
          </a:p>
        </p:txBody>
      </p:sp>
      <p:sp>
        <p:nvSpPr>
          <p:cNvPr id="29" name="Espace réservé du numéro de diapositive 28"/>
          <p:cNvSpPr>
            <a:spLocks noGrp="1"/>
          </p:cNvSpPr>
          <p:nvPr>
            <p:ph type="sldNum" sz="quarter" idx="12"/>
          </p:nvPr>
        </p:nvSpPr>
        <p:spPr/>
        <p:txBody>
          <a:bodyPr/>
          <a:lstStyle/>
          <a:p>
            <a:fld id="{69E29E33-B620-47F9-BB04-8846C2A5AFCC}" type="slidenum">
              <a:rPr kumimoji="0" lang="en-US" smtClean="0"/>
              <a:pPr/>
              <a:t>‹#›</a:t>
            </a:fld>
            <a:endParaRPr kumimoji="0" lang="en-US" dirty="0"/>
          </a:p>
        </p:txBody>
      </p:sp>
      <p:sp>
        <p:nvSpPr>
          <p:cNvPr id="9" name="Sous-titr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Cliquez pour modifier le style des sous-titres du masque</a:t>
            </a:r>
            <a:endParaRPr kumimoji="0" lang="en-US"/>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Click="0" advTm="10000"/>
    </mc:Choice>
    <mc:Fallback>
      <p:transition spd="slow" advClick="0" advTm="10000"/>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en-US" smtClean="0"/>
              <a:t>Cliquez et modifiez le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en-US" smtClean="0"/>
              <a:t>Cliquez pour modifier les styles du texte du masque</a:t>
            </a:r>
          </a:p>
          <a:p>
            <a:pPr lvl="1" eaLnBrk="1" latinLnBrk="0" hangingPunct="1"/>
            <a:r>
              <a:rPr lang="en-US" smtClean="0"/>
              <a:t>Deuxième niveau</a:t>
            </a:r>
          </a:p>
          <a:p>
            <a:pPr lvl="2" eaLnBrk="1" latinLnBrk="0" hangingPunct="1"/>
            <a:r>
              <a:rPr lang="en-US" smtClean="0"/>
              <a:t>Troisième niveau</a:t>
            </a:r>
          </a:p>
          <a:p>
            <a:pPr lvl="3" eaLnBrk="1" latinLnBrk="0" hangingPunct="1"/>
            <a:r>
              <a:rPr lang="en-US" smtClean="0"/>
              <a:t>Quatrième niveau</a:t>
            </a:r>
          </a:p>
          <a:p>
            <a:pPr lvl="4" eaLnBrk="1" latinLnBrk="0" hangingPunct="1"/>
            <a:r>
              <a:rPr lang="en-US" smtClean="0"/>
              <a:t>Cinquième niveau</a:t>
            </a:r>
            <a:endParaRPr kumimoji="0" lang="en-US"/>
          </a:p>
        </p:txBody>
      </p:sp>
      <p:sp>
        <p:nvSpPr>
          <p:cNvPr id="4" name="Espace réservé de la date 3"/>
          <p:cNvSpPr>
            <a:spLocks noGrp="1"/>
          </p:cNvSpPr>
          <p:nvPr>
            <p:ph type="dt" sz="half" idx="10"/>
          </p:nvPr>
        </p:nvSpPr>
        <p:spPr/>
        <p:txBody>
          <a:bodyPr/>
          <a:lstStyle/>
          <a:p>
            <a:fld id="{8B2F6443-C7F5-3948-8108-D0B5442A32AC}" type="datetimeFigureOut">
              <a:rPr lang="fr-FR" smtClean="0"/>
              <a:pPr/>
              <a:t>16/03/12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2FCA77E-B293-5749-B706-FCDD3B988EA6}" type="slidenum">
              <a:rPr lang="fr-FR" smtClean="0"/>
              <a:pPr/>
              <a:t>‹#›</a:t>
            </a:fld>
            <a:endParaRPr lang="fr-FR"/>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Click="0" advTm="10000"/>
    </mc:Choice>
    <mc:Fallback>
      <p:transition spd="slow" advClick="0" advTm="10000"/>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kumimoji="0" lang="en-US" smtClean="0"/>
              <a:t>Cliquez et modifiez le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en-US" smtClean="0"/>
              <a:t>Cliquez pour modifier les styles du texte du masque</a:t>
            </a:r>
          </a:p>
          <a:p>
            <a:pPr lvl="1" eaLnBrk="1" latinLnBrk="0" hangingPunct="1"/>
            <a:r>
              <a:rPr lang="en-US" smtClean="0"/>
              <a:t>Deuxième niveau</a:t>
            </a:r>
          </a:p>
          <a:p>
            <a:pPr lvl="2" eaLnBrk="1" latinLnBrk="0" hangingPunct="1"/>
            <a:r>
              <a:rPr lang="en-US" smtClean="0"/>
              <a:t>Troisième niveau</a:t>
            </a:r>
          </a:p>
          <a:p>
            <a:pPr lvl="3" eaLnBrk="1" latinLnBrk="0" hangingPunct="1"/>
            <a:r>
              <a:rPr lang="en-US" smtClean="0"/>
              <a:t>Quatrième niveau</a:t>
            </a:r>
          </a:p>
          <a:p>
            <a:pPr lvl="4" eaLnBrk="1" latinLnBrk="0" hangingPunct="1"/>
            <a:r>
              <a:rPr lang="en-US" smtClean="0"/>
              <a:t>Cinquième niveau</a:t>
            </a:r>
            <a:endParaRPr kumimoji="0" lang="en-US"/>
          </a:p>
        </p:txBody>
      </p:sp>
      <p:sp>
        <p:nvSpPr>
          <p:cNvPr id="4" name="Espace réservé de la date 3"/>
          <p:cNvSpPr>
            <a:spLocks noGrp="1"/>
          </p:cNvSpPr>
          <p:nvPr>
            <p:ph type="dt" sz="half" idx="10"/>
          </p:nvPr>
        </p:nvSpPr>
        <p:spPr/>
        <p:txBody>
          <a:bodyPr/>
          <a:lstStyle/>
          <a:p>
            <a:fld id="{8B2F6443-C7F5-3948-8108-D0B5442A32AC}" type="datetimeFigureOut">
              <a:rPr lang="fr-FR" smtClean="0"/>
              <a:pPr/>
              <a:t>16/03/12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2FCA77E-B293-5749-B706-FCDD3B988EA6}" type="slidenum">
              <a:rPr lang="fr-FR" smtClean="0"/>
              <a:pPr/>
              <a:t>‹#›</a:t>
            </a:fld>
            <a:endParaRPr lang="fr-FR"/>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Click="0" advTm="10000"/>
    </mc:Choice>
    <mc:Fallback>
      <p:transition spd="slow" advClick="0" advTm="10000"/>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en-US" smtClean="0"/>
              <a:t>Cliquez et modifiez le titre</a:t>
            </a:r>
            <a:endParaRPr kumimoji="0" lang="en-US"/>
          </a:p>
        </p:txBody>
      </p:sp>
      <p:sp>
        <p:nvSpPr>
          <p:cNvPr id="3" name="Espace réservé du contenu 2"/>
          <p:cNvSpPr>
            <a:spLocks noGrp="1"/>
          </p:cNvSpPr>
          <p:nvPr>
            <p:ph idx="1"/>
          </p:nvPr>
        </p:nvSpPr>
        <p:spPr/>
        <p:txBody>
          <a:bodyPr/>
          <a:lstStyle/>
          <a:p>
            <a:pPr lvl="0" eaLnBrk="1" latinLnBrk="0" hangingPunct="1"/>
            <a:r>
              <a:rPr lang="en-US" smtClean="0"/>
              <a:t>Cliquez pour modifier les styles du texte du masque</a:t>
            </a:r>
          </a:p>
          <a:p>
            <a:pPr lvl="1" eaLnBrk="1" latinLnBrk="0" hangingPunct="1"/>
            <a:r>
              <a:rPr lang="en-US" smtClean="0"/>
              <a:t>Deuxième niveau</a:t>
            </a:r>
          </a:p>
          <a:p>
            <a:pPr lvl="2" eaLnBrk="1" latinLnBrk="0" hangingPunct="1"/>
            <a:r>
              <a:rPr lang="en-US" smtClean="0"/>
              <a:t>Troisième niveau</a:t>
            </a:r>
          </a:p>
          <a:p>
            <a:pPr lvl="3" eaLnBrk="1" latinLnBrk="0" hangingPunct="1"/>
            <a:r>
              <a:rPr lang="en-US" smtClean="0"/>
              <a:t>Quatrième niveau</a:t>
            </a:r>
          </a:p>
          <a:p>
            <a:pPr lvl="4" eaLnBrk="1" latinLnBrk="0" hangingPunct="1"/>
            <a:r>
              <a:rPr lang="en-US" smtClean="0"/>
              <a:t>Cinquième niveau</a:t>
            </a:r>
            <a:endParaRPr kumimoji="0" lang="en-US"/>
          </a:p>
        </p:txBody>
      </p:sp>
      <p:sp>
        <p:nvSpPr>
          <p:cNvPr id="4" name="Espace réservé de la date 3"/>
          <p:cNvSpPr>
            <a:spLocks noGrp="1"/>
          </p:cNvSpPr>
          <p:nvPr>
            <p:ph type="dt" sz="half" idx="10"/>
          </p:nvPr>
        </p:nvSpPr>
        <p:spPr/>
        <p:txBody>
          <a:bodyPr/>
          <a:lstStyle/>
          <a:p>
            <a:fld id="{8B2F6443-C7F5-3948-8108-D0B5442A32AC}" type="datetimeFigureOut">
              <a:rPr lang="fr-FR" smtClean="0"/>
              <a:pPr/>
              <a:t>16/03/12</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82FCA77E-B293-5749-B706-FCDD3B988EA6}" type="slidenum">
              <a:rPr lang="fr-FR" smtClean="0"/>
              <a:pPr/>
              <a:t>‹#›</a:t>
            </a:fld>
            <a:endParaRPr lang="fr-FR" dirty="0"/>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Click="0" advTm="10000"/>
    </mc:Choice>
    <mc:Fallback>
      <p:transition spd="slow" advClick="0" advTm="10000"/>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En-tête de section">
    <p:bg>
      <p:bgRef idx="1003">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Cliquez et modifiez le titre</a:t>
            </a:r>
            <a:endParaRPr kumimoji="0" lang="en-US"/>
          </a:p>
        </p:txBody>
      </p:sp>
      <p:sp>
        <p:nvSpPr>
          <p:cNvPr id="3" name="Espace réservé du texte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Cliquez pour modifier les styles du texte du masque</a:t>
            </a:r>
          </a:p>
        </p:txBody>
      </p:sp>
      <p:sp>
        <p:nvSpPr>
          <p:cNvPr id="4" name="Espace réservé de la date 3"/>
          <p:cNvSpPr>
            <a:spLocks noGrp="1"/>
          </p:cNvSpPr>
          <p:nvPr>
            <p:ph type="dt" sz="half" idx="10"/>
          </p:nvPr>
        </p:nvSpPr>
        <p:spPr/>
        <p:txBody>
          <a:bodyPr/>
          <a:lstStyle/>
          <a:p>
            <a:fld id="{8B2F6443-C7F5-3948-8108-D0B5442A32AC}" type="datetimeFigureOut">
              <a:rPr lang="fr-FR" smtClean="0"/>
              <a:pPr/>
              <a:t>16/03/12</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a:xfrm>
            <a:off x="7924800" y="6416675"/>
            <a:ext cx="762000" cy="365125"/>
          </a:xfrm>
        </p:spPr>
        <p:txBody>
          <a:bodyPr/>
          <a:lstStyle/>
          <a:p>
            <a:fld id="{69E29E33-B620-47F9-BB04-8846C2A5AFCC}" type="slidenum">
              <a:rPr kumimoji="0" lang="en-US" smtClean="0"/>
              <a:pPr/>
              <a:t>‹#›</a:t>
            </a:fld>
            <a:endParaRPr kumimoji="0" lang="en-US" dirty="0"/>
          </a:p>
        </p:txBody>
      </p:sp>
    </p:spTree>
  </p:cSld>
  <p:clrMapOvr>
    <a:overrideClrMapping bg1="dk1" tx1="lt1" bg2="dk2" tx2="lt2" accent1="accent1" accent2="accent2" accent3="accent3" accent4="accent4" accent5="accent5" accent6="accent6" hlink="hlink" folHlink="folHlink"/>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Click="0" advTm="10000"/>
    </mc:Choice>
    <mc:Fallback>
      <p:transition spd="slow" advClick="0" advTm="10000"/>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en-US" smtClean="0"/>
              <a:t>Cliquez et modifiez le titre</a:t>
            </a:r>
            <a:endParaRPr kumimoji="0" lang="en-US"/>
          </a:p>
        </p:txBody>
      </p:sp>
      <p:sp>
        <p:nvSpPr>
          <p:cNvPr id="3" name="Espace réservé du contenu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Cliquez pour modifier les styles du texte du masque</a:t>
            </a:r>
          </a:p>
          <a:p>
            <a:pPr lvl="1" eaLnBrk="1" latinLnBrk="0" hangingPunct="1"/>
            <a:r>
              <a:rPr lang="en-US" smtClean="0"/>
              <a:t>Deuxième niveau</a:t>
            </a:r>
          </a:p>
          <a:p>
            <a:pPr lvl="2" eaLnBrk="1" latinLnBrk="0" hangingPunct="1"/>
            <a:r>
              <a:rPr lang="en-US" smtClean="0"/>
              <a:t>Troisième niveau</a:t>
            </a:r>
          </a:p>
          <a:p>
            <a:pPr lvl="3" eaLnBrk="1" latinLnBrk="0" hangingPunct="1"/>
            <a:r>
              <a:rPr lang="en-US" smtClean="0"/>
              <a:t>Quatrième niveau</a:t>
            </a:r>
          </a:p>
          <a:p>
            <a:pPr lvl="4" eaLnBrk="1" latinLnBrk="0" hangingPunct="1"/>
            <a:r>
              <a:rPr lang="en-US" smtClean="0"/>
              <a:t>Cinquième niveau</a:t>
            </a:r>
            <a:endParaRPr kumimoji="0" lang="en-US"/>
          </a:p>
        </p:txBody>
      </p:sp>
      <p:sp>
        <p:nvSpPr>
          <p:cNvPr id="4" name="Espace réservé du contenu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Cliquez pour modifier les styles du texte du masque</a:t>
            </a:r>
          </a:p>
          <a:p>
            <a:pPr lvl="1" eaLnBrk="1" latinLnBrk="0" hangingPunct="1"/>
            <a:r>
              <a:rPr lang="en-US" smtClean="0"/>
              <a:t>Deuxième niveau</a:t>
            </a:r>
          </a:p>
          <a:p>
            <a:pPr lvl="2" eaLnBrk="1" latinLnBrk="0" hangingPunct="1"/>
            <a:r>
              <a:rPr lang="en-US" smtClean="0"/>
              <a:t>Troisième niveau</a:t>
            </a:r>
          </a:p>
          <a:p>
            <a:pPr lvl="3" eaLnBrk="1" latinLnBrk="0" hangingPunct="1"/>
            <a:r>
              <a:rPr lang="en-US" smtClean="0"/>
              <a:t>Quatrième niveau</a:t>
            </a:r>
          </a:p>
          <a:p>
            <a:pPr lvl="4" eaLnBrk="1" latinLnBrk="0" hangingPunct="1"/>
            <a:r>
              <a:rPr lang="en-US" smtClean="0"/>
              <a:t>Cinquième niveau</a:t>
            </a:r>
            <a:endParaRPr kumimoji="0" lang="en-US"/>
          </a:p>
        </p:txBody>
      </p:sp>
      <p:sp>
        <p:nvSpPr>
          <p:cNvPr id="5" name="Espace réservé de la date 4"/>
          <p:cNvSpPr>
            <a:spLocks noGrp="1"/>
          </p:cNvSpPr>
          <p:nvPr>
            <p:ph type="dt" sz="half" idx="10"/>
          </p:nvPr>
        </p:nvSpPr>
        <p:spPr/>
        <p:txBody>
          <a:bodyPr/>
          <a:lstStyle/>
          <a:p>
            <a:fld id="{8B2F6443-C7F5-3948-8108-D0B5442A32AC}" type="datetimeFigureOut">
              <a:rPr lang="fr-FR" smtClean="0"/>
              <a:pPr/>
              <a:t>16/03/12</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82FCA77E-B293-5749-B706-FCDD3B988EA6}" type="slidenum">
              <a:rPr lang="fr-FR" smtClean="0"/>
              <a:pPr/>
              <a:t>‹#›</a:t>
            </a:fld>
            <a:endParaRPr lang="fr-FR" dirty="0"/>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Click="0" advTm="10000"/>
    </mc:Choice>
    <mc:Fallback>
      <p:transition spd="slow" advClick="0" advTm="10000"/>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1143000"/>
          </a:xfrm>
        </p:spPr>
        <p:txBody>
          <a:bodyPr anchor="ctr"/>
          <a:lstStyle>
            <a:lvl1pPr>
              <a:defRPr/>
            </a:lvl1pPr>
          </a:lstStyle>
          <a:p>
            <a:r>
              <a:rPr kumimoji="0" lang="en-US" smtClean="0"/>
              <a:t>Cliquez et modifiez le titre</a:t>
            </a:r>
            <a:endParaRPr kumimoji="0" lang="en-US"/>
          </a:p>
        </p:txBody>
      </p:sp>
      <p:sp>
        <p:nvSpPr>
          <p:cNvPr id="3" name="Espace réservé du texte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Cliquez pour modifier les styles du texte du masque</a:t>
            </a:r>
          </a:p>
        </p:txBody>
      </p:sp>
      <p:sp>
        <p:nvSpPr>
          <p:cNvPr id="4" name="Espace réservé du texte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Cliquez pour modifier les styles du texte du masque</a:t>
            </a:r>
          </a:p>
        </p:txBody>
      </p:sp>
      <p:sp>
        <p:nvSpPr>
          <p:cNvPr id="5" name="Espace réservé du contenu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Cliquez pour modifier les styles du texte du masque</a:t>
            </a:r>
          </a:p>
          <a:p>
            <a:pPr lvl="1" eaLnBrk="1" latinLnBrk="0" hangingPunct="1"/>
            <a:r>
              <a:rPr lang="en-US" smtClean="0"/>
              <a:t>Deuxième niveau</a:t>
            </a:r>
          </a:p>
          <a:p>
            <a:pPr lvl="2" eaLnBrk="1" latinLnBrk="0" hangingPunct="1"/>
            <a:r>
              <a:rPr lang="en-US" smtClean="0"/>
              <a:t>Troisième niveau</a:t>
            </a:r>
          </a:p>
          <a:p>
            <a:pPr lvl="3" eaLnBrk="1" latinLnBrk="0" hangingPunct="1"/>
            <a:r>
              <a:rPr lang="en-US" smtClean="0"/>
              <a:t>Quatrième niveau</a:t>
            </a:r>
          </a:p>
          <a:p>
            <a:pPr lvl="4" eaLnBrk="1" latinLnBrk="0" hangingPunct="1"/>
            <a:r>
              <a:rPr lang="en-US" smtClean="0"/>
              <a:t>Cinquième niveau</a:t>
            </a:r>
            <a:endParaRPr kumimoji="0" lang="en-US"/>
          </a:p>
        </p:txBody>
      </p:sp>
      <p:sp>
        <p:nvSpPr>
          <p:cNvPr id="6" name="Espace réservé du contenu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Cliquez pour modifier les styles du texte du masque</a:t>
            </a:r>
          </a:p>
          <a:p>
            <a:pPr lvl="1" eaLnBrk="1" latinLnBrk="0" hangingPunct="1"/>
            <a:r>
              <a:rPr lang="en-US" smtClean="0"/>
              <a:t>Deuxième niveau</a:t>
            </a:r>
          </a:p>
          <a:p>
            <a:pPr lvl="2" eaLnBrk="1" latinLnBrk="0" hangingPunct="1"/>
            <a:r>
              <a:rPr lang="en-US" smtClean="0"/>
              <a:t>Troisième niveau</a:t>
            </a:r>
          </a:p>
          <a:p>
            <a:pPr lvl="3" eaLnBrk="1" latinLnBrk="0" hangingPunct="1"/>
            <a:r>
              <a:rPr lang="en-US" smtClean="0"/>
              <a:t>Quatrième niveau</a:t>
            </a:r>
          </a:p>
          <a:p>
            <a:pPr lvl="4" eaLnBrk="1" latinLnBrk="0" hangingPunct="1"/>
            <a:r>
              <a:rPr lang="en-US" smtClean="0"/>
              <a:t>Cinquième niveau</a:t>
            </a:r>
            <a:endParaRPr kumimoji="0" lang="en-US"/>
          </a:p>
        </p:txBody>
      </p:sp>
      <p:sp>
        <p:nvSpPr>
          <p:cNvPr id="7" name="Espace réservé de la date 6"/>
          <p:cNvSpPr>
            <a:spLocks noGrp="1"/>
          </p:cNvSpPr>
          <p:nvPr>
            <p:ph type="dt" sz="half" idx="10"/>
          </p:nvPr>
        </p:nvSpPr>
        <p:spPr/>
        <p:txBody>
          <a:bodyPr/>
          <a:lstStyle/>
          <a:p>
            <a:fld id="{8B2F6443-C7F5-3948-8108-D0B5442A32AC}" type="datetimeFigureOut">
              <a:rPr lang="fr-FR" smtClean="0"/>
              <a:pPr/>
              <a:t>16/03/12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82FCA77E-B293-5749-B706-FCDD3B988EA6}" type="slidenum">
              <a:rPr lang="fr-FR" smtClean="0"/>
              <a:pPr/>
              <a:t>‹#›</a:t>
            </a:fld>
            <a:endParaRPr lang="fr-FR" dirty="0"/>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Click="0" advTm="10000"/>
    </mc:Choice>
    <mc:Fallback>
      <p:transition spd="slow" advClick="0" advTm="10000"/>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en-US" smtClean="0"/>
              <a:t>Cliquez et modifiez le titre</a:t>
            </a:r>
            <a:endParaRPr kumimoji="0" lang="en-US"/>
          </a:p>
        </p:txBody>
      </p:sp>
      <p:sp>
        <p:nvSpPr>
          <p:cNvPr id="3" name="Espace réservé de la date 2"/>
          <p:cNvSpPr>
            <a:spLocks noGrp="1"/>
          </p:cNvSpPr>
          <p:nvPr>
            <p:ph type="dt" sz="half" idx="10"/>
          </p:nvPr>
        </p:nvSpPr>
        <p:spPr/>
        <p:txBody>
          <a:bodyPr/>
          <a:lstStyle/>
          <a:p>
            <a:fld id="{8B2F6443-C7F5-3948-8108-D0B5442A32AC}" type="datetimeFigureOut">
              <a:rPr lang="fr-FR" smtClean="0"/>
              <a:pPr/>
              <a:t>16/03/12</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82FCA77E-B293-5749-B706-FCDD3B988EA6}" type="slidenum">
              <a:rPr lang="fr-FR" smtClean="0"/>
              <a:pPr/>
              <a:t>‹#›</a:t>
            </a:fld>
            <a:endParaRPr lang="fr-FR" dirty="0"/>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Click="0" advTm="10000"/>
    </mc:Choice>
    <mc:Fallback>
      <p:transition spd="slow" advClick="0" advTm="10000"/>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B2F6443-C7F5-3948-8108-D0B5442A32AC}" type="datetimeFigureOut">
              <a:rPr lang="fr-FR" smtClean="0"/>
              <a:pPr/>
              <a:t>16/03/12</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82FCA77E-B293-5749-B706-FCDD3B988EA6}" type="slidenum">
              <a:rPr lang="fr-FR" smtClean="0"/>
              <a:pPr/>
              <a:t>‹#›</a:t>
            </a:fld>
            <a:endParaRPr lang="fr-FR" dirty="0"/>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Click="0" advTm="10000"/>
    </mc:Choice>
    <mc:Fallback>
      <p:transition spd="slow" advClick="0" advTm="10000"/>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Cliquez et modifiez le titre</a:t>
            </a:r>
            <a:endParaRPr kumimoji="0" lang="en-US"/>
          </a:p>
        </p:txBody>
      </p:sp>
      <p:sp>
        <p:nvSpPr>
          <p:cNvPr id="3" name="Espace réservé du texte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Cliquez pour modifier les styles du texte du masque</a:t>
            </a:r>
          </a:p>
        </p:txBody>
      </p:sp>
      <p:sp>
        <p:nvSpPr>
          <p:cNvPr id="4" name="Espace réservé du contenu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Cliquez pour modifier les styles du texte du masque</a:t>
            </a:r>
          </a:p>
          <a:p>
            <a:pPr lvl="1" eaLnBrk="1" latinLnBrk="0" hangingPunct="1"/>
            <a:r>
              <a:rPr lang="en-US" smtClean="0"/>
              <a:t>Deuxième niveau</a:t>
            </a:r>
          </a:p>
          <a:p>
            <a:pPr lvl="2" eaLnBrk="1" latinLnBrk="0" hangingPunct="1"/>
            <a:r>
              <a:rPr lang="en-US" smtClean="0"/>
              <a:t>Troisième niveau</a:t>
            </a:r>
          </a:p>
          <a:p>
            <a:pPr lvl="3" eaLnBrk="1" latinLnBrk="0" hangingPunct="1"/>
            <a:r>
              <a:rPr lang="en-US" smtClean="0"/>
              <a:t>Quatrième niveau</a:t>
            </a:r>
          </a:p>
          <a:p>
            <a:pPr lvl="4" eaLnBrk="1" latinLnBrk="0" hangingPunct="1"/>
            <a:r>
              <a:rPr lang="en-US" smtClean="0"/>
              <a:t>Cinquième niveau</a:t>
            </a:r>
            <a:endParaRPr kumimoji="0" lang="en-US"/>
          </a:p>
        </p:txBody>
      </p:sp>
      <p:sp>
        <p:nvSpPr>
          <p:cNvPr id="5" name="Espace réservé de la date 4"/>
          <p:cNvSpPr>
            <a:spLocks noGrp="1"/>
          </p:cNvSpPr>
          <p:nvPr>
            <p:ph type="dt" sz="half" idx="10"/>
          </p:nvPr>
        </p:nvSpPr>
        <p:spPr/>
        <p:txBody>
          <a:bodyPr/>
          <a:lstStyle/>
          <a:p>
            <a:fld id="{8B2F6443-C7F5-3948-8108-D0B5442A32AC}" type="datetimeFigureOut">
              <a:rPr lang="fr-FR" smtClean="0"/>
              <a:pPr/>
              <a:t>16/03/12</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1AA4845-A08A-4DF4-8D99-E2E7B6D41C67}" type="slidenum">
              <a:rPr lang="fr-FR" smtClean="0"/>
              <a:pPr/>
              <a:t>‹#›</a:t>
            </a:fld>
            <a:endParaRPr lang="fr-FR" dirty="0"/>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Click="0" advTm="10000"/>
    </mc:Choice>
    <mc:Fallback>
      <p:transition spd="slow" advClick="0" advTm="10000"/>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Cliquez et modifiez le titre</a:t>
            </a:r>
            <a:endParaRPr kumimoji="0" lang="en-US"/>
          </a:p>
        </p:txBody>
      </p:sp>
      <p:sp>
        <p:nvSpPr>
          <p:cNvPr id="3" name="Espace réservé pour une image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dirty="0" smtClean="0">
                <a:solidFill>
                  <a:schemeClr val="lt1"/>
                </a:solidFill>
                <a:latin typeface="+mn-lt"/>
                <a:ea typeface="+mn-ea"/>
                <a:cs typeface="+mn-cs"/>
              </a:rPr>
              <a:t>Cliquez </a:t>
            </a:r>
            <a:r>
              <a:rPr kumimoji="0" lang="en-US" dirty="0" err="1" smtClean="0">
                <a:solidFill>
                  <a:schemeClr val="lt1"/>
                </a:solidFill>
                <a:latin typeface="+mn-lt"/>
                <a:ea typeface="+mn-ea"/>
                <a:cs typeface="+mn-cs"/>
              </a:rPr>
              <a:t>sur</a:t>
            </a:r>
            <a:r>
              <a:rPr kumimoji="0" lang="en-US" dirty="0" smtClean="0">
                <a:solidFill>
                  <a:schemeClr val="lt1"/>
                </a:solidFill>
                <a:latin typeface="+mn-lt"/>
                <a:ea typeface="+mn-ea"/>
                <a:cs typeface="+mn-cs"/>
              </a:rPr>
              <a:t> </a:t>
            </a:r>
            <a:r>
              <a:rPr kumimoji="0" lang="en-US" dirty="0" err="1" smtClean="0">
                <a:solidFill>
                  <a:schemeClr val="lt1"/>
                </a:solidFill>
                <a:latin typeface="+mn-lt"/>
                <a:ea typeface="+mn-ea"/>
                <a:cs typeface="+mn-cs"/>
              </a:rPr>
              <a:t>l'icône</a:t>
            </a:r>
            <a:r>
              <a:rPr kumimoji="0" lang="en-US" dirty="0" smtClean="0">
                <a:solidFill>
                  <a:schemeClr val="lt1"/>
                </a:solidFill>
                <a:latin typeface="+mn-lt"/>
                <a:ea typeface="+mn-ea"/>
                <a:cs typeface="+mn-cs"/>
              </a:rPr>
              <a:t> pour </a:t>
            </a:r>
            <a:r>
              <a:rPr kumimoji="0" lang="en-US" dirty="0" err="1" smtClean="0">
                <a:solidFill>
                  <a:schemeClr val="lt1"/>
                </a:solidFill>
                <a:latin typeface="+mn-lt"/>
                <a:ea typeface="+mn-ea"/>
                <a:cs typeface="+mn-cs"/>
              </a:rPr>
              <a:t>ajouter</a:t>
            </a:r>
            <a:r>
              <a:rPr kumimoji="0" lang="en-US" dirty="0" smtClean="0">
                <a:solidFill>
                  <a:schemeClr val="lt1"/>
                </a:solidFill>
                <a:latin typeface="+mn-lt"/>
                <a:ea typeface="+mn-ea"/>
                <a:cs typeface="+mn-cs"/>
              </a:rPr>
              <a:t> </a:t>
            </a:r>
            <a:r>
              <a:rPr kumimoji="0" lang="en-US" dirty="0" err="1" smtClean="0">
                <a:solidFill>
                  <a:schemeClr val="lt1"/>
                </a:solidFill>
                <a:latin typeface="+mn-lt"/>
                <a:ea typeface="+mn-ea"/>
                <a:cs typeface="+mn-cs"/>
              </a:rPr>
              <a:t>une</a:t>
            </a:r>
            <a:r>
              <a:rPr kumimoji="0" lang="en-US" dirty="0" smtClean="0">
                <a:solidFill>
                  <a:schemeClr val="lt1"/>
                </a:solidFill>
                <a:latin typeface="+mn-lt"/>
                <a:ea typeface="+mn-ea"/>
                <a:cs typeface="+mn-cs"/>
              </a:rPr>
              <a:t> image</a:t>
            </a:r>
            <a:endParaRPr kumimoji="0" lang="en-US" dirty="0">
              <a:solidFill>
                <a:schemeClr val="lt1"/>
              </a:solidFill>
              <a:latin typeface="+mn-lt"/>
              <a:ea typeface="+mn-ea"/>
              <a:cs typeface="+mn-cs"/>
            </a:endParaRPr>
          </a:p>
        </p:txBody>
      </p:sp>
      <p:sp>
        <p:nvSpPr>
          <p:cNvPr id="4" name="Espace réservé du texte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Cliquez pour modifier les styles du texte du masque</a:t>
            </a:r>
          </a:p>
        </p:txBody>
      </p:sp>
      <p:sp>
        <p:nvSpPr>
          <p:cNvPr id="5" name="Espace réservé de la date 4"/>
          <p:cNvSpPr>
            <a:spLocks noGrp="1"/>
          </p:cNvSpPr>
          <p:nvPr>
            <p:ph type="dt" sz="half" idx="10"/>
          </p:nvPr>
        </p:nvSpPr>
        <p:spPr/>
        <p:txBody>
          <a:bodyPr/>
          <a:lstStyle/>
          <a:p>
            <a:fld id="{8B2F6443-C7F5-3948-8108-D0B5442A32AC}" type="datetimeFigureOut">
              <a:rPr lang="fr-FR" smtClean="0"/>
              <a:pPr/>
              <a:t>16/03/12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2FCA77E-B293-5749-B706-FCDD3B988EA6}" type="slidenum">
              <a:rPr lang="fr-FR" smtClean="0"/>
              <a:pPr/>
              <a:t>‹#›</a:t>
            </a:fld>
            <a:endParaRPr lang="fr-FR"/>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Click="0" advTm="10000"/>
    </mc:Choice>
    <mc:Fallback>
      <p:transition spd="slow" advClick="0" advTm="10000"/>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22" name="Espace réservé du titre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Cliquez et modifiez le titre</a:t>
            </a:r>
            <a:endParaRPr kumimoji="0" lang="en-US"/>
          </a:p>
        </p:txBody>
      </p:sp>
      <p:sp>
        <p:nvSpPr>
          <p:cNvPr id="13" name="Espace réservé du texte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Cliquez pour modifier les styles du texte du masque</a:t>
            </a:r>
          </a:p>
          <a:p>
            <a:pPr lvl="1" eaLnBrk="1" latinLnBrk="0" hangingPunct="1"/>
            <a:r>
              <a:rPr kumimoji="0" lang="en-US" smtClean="0"/>
              <a:t>Deuxième niveau</a:t>
            </a:r>
          </a:p>
          <a:p>
            <a:pPr lvl="2" eaLnBrk="1" latinLnBrk="0" hangingPunct="1"/>
            <a:r>
              <a:rPr kumimoji="0" lang="en-US" smtClean="0"/>
              <a:t>Troisième niveau</a:t>
            </a:r>
          </a:p>
          <a:p>
            <a:pPr lvl="3" eaLnBrk="1" latinLnBrk="0" hangingPunct="1"/>
            <a:r>
              <a:rPr kumimoji="0" lang="en-US" smtClean="0"/>
              <a:t>Quatrième niveau</a:t>
            </a:r>
          </a:p>
          <a:p>
            <a:pPr lvl="4" eaLnBrk="1" latinLnBrk="0" hangingPunct="1"/>
            <a:r>
              <a:rPr kumimoji="0" lang="en-US" smtClean="0"/>
              <a:t>Cinquième niveau</a:t>
            </a:r>
            <a:endParaRPr kumimoji="0" lang="en-US"/>
          </a:p>
        </p:txBody>
      </p:sp>
      <p:sp>
        <p:nvSpPr>
          <p:cNvPr id="14" name="Espace réservé de la date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8B2F6443-C7F5-3948-8108-D0B5442A32AC}" type="datetimeFigureOut">
              <a:rPr lang="fr-FR" smtClean="0"/>
              <a:pPr/>
              <a:t>16/03/12</a:t>
            </a:fld>
            <a:endParaRPr lang="fr-FR" dirty="0"/>
          </a:p>
        </p:txBody>
      </p:sp>
      <p:sp>
        <p:nvSpPr>
          <p:cNvPr id="3" name="Espace réservé du pied de page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fr-FR" dirty="0"/>
          </a:p>
        </p:txBody>
      </p:sp>
      <p:sp>
        <p:nvSpPr>
          <p:cNvPr id="23" name="Espace réservé du numéro de diapositive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82FCA77E-B293-5749-B706-FCDD3B988EA6}" type="slidenum">
              <a:rPr lang="fr-FR" smtClean="0"/>
              <a:pPr/>
              <a:t>‹#›</a:t>
            </a:fld>
            <a:endParaRPr lang="fr-FR" dirty="0"/>
          </a:p>
        </p:txBody>
      </p:sp>
    </p:spTree>
  </p:cSld>
  <p:clrMap bg1="dk1" tx1="lt1" bg2="dk2" tx2="lt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Click="0" advTm="10000"/>
    </mc:Choice>
    <mc:Fallback>
      <p:transition spd="slow" advClick="0" advTm="10000"/>
    </mc:Fallback>
  </mc:AlternateConten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1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6.jpeg"/><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2.pn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1" descr="part1"/>
          <p:cNvPicPr>
            <a:picLocks noChangeAspect="1" noChangeArrowheads="1"/>
          </p:cNvPicPr>
          <p:nvPr/>
        </p:nvPicPr>
        <p:blipFill>
          <a:blip r:embed="rId3"/>
          <a:srcRect/>
          <a:stretch>
            <a:fillRect/>
          </a:stretch>
        </p:blipFill>
        <p:spPr bwMode="auto">
          <a:xfrm>
            <a:off x="1096652" y="362311"/>
            <a:ext cx="6373823" cy="4382208"/>
          </a:xfrm>
          <a:prstGeom prst="rect">
            <a:avLst/>
          </a:prstGeom>
          <a:noFill/>
          <a:ln w="9525">
            <a:noFill/>
            <a:miter lim="800000"/>
            <a:headEnd/>
            <a:tailEnd/>
          </a:ln>
        </p:spPr>
      </p:pic>
      <p:sp>
        <p:nvSpPr>
          <p:cNvPr id="9" name="Title 8"/>
          <p:cNvSpPr>
            <a:spLocks noGrp="1"/>
          </p:cNvSpPr>
          <p:nvPr>
            <p:ph type="title"/>
          </p:nvPr>
        </p:nvSpPr>
        <p:spPr>
          <a:xfrm>
            <a:off x="457200" y="4727275"/>
            <a:ext cx="8229600" cy="1897811"/>
          </a:xfrm>
        </p:spPr>
        <p:txBody>
          <a:bodyPr>
            <a:noAutofit/>
            <a:scene3d>
              <a:camera prst="orthographicFront"/>
              <a:lightRig rig="soft" dir="t">
                <a:rot lat="0" lon="0" rev="16800000"/>
              </a:lightRig>
            </a:scene3d>
            <a:sp3d extrusionH="57150" prstMaterial="softEdge">
              <a:bevelT w="38100" h="38100"/>
            </a:sp3d>
          </a:bodyPr>
          <a:lstStyle/>
          <a:p>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 Fundraising Campaign to </a:t>
            </a:r>
            <a:b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Support the FAWCO Target Water Project in Partnership with The FAWCO Foundation </a:t>
            </a:r>
            <a:b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Benefiting </a:t>
            </a:r>
            <a:r>
              <a:rPr lang="en-US" sz="24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24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400" dirty="0" smtClean="0">
                <a:ln w="18415" cmpd="sng">
                  <a:solidFill>
                    <a:srgbClr val="FFFFFF"/>
                  </a:solidFill>
                  <a:prstDash val="solid"/>
                </a:ln>
                <a:solidFill>
                  <a:srgbClr val="FF0000"/>
                </a:solidFill>
                <a:effectLst>
                  <a:outerShdw blurRad="63500" dir="3600000" algn="tl" rotWithShape="0">
                    <a:srgbClr val="000000">
                      <a:alpha val="70000"/>
                    </a:srgbClr>
                  </a:outerShdw>
                </a:effectLst>
              </a:rPr>
              <a:t>Tabitha Cambodia Wells for Clean Water </a:t>
            </a:r>
            <a:endParaRPr lang="en-US" sz="2400" dirty="0">
              <a:solidFill>
                <a:srgbClr val="FF0000"/>
              </a:solidFill>
            </a:endParaRPr>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Click="0" advTm="6000"/>
    </mc:Choice>
    <mc:Fallback>
      <p:transition spd="slow" advClick="0" advTm="6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2146277" y="609600"/>
            <a:ext cx="5486400" cy="522288"/>
          </a:xfrm>
        </p:spPr>
        <p:txBody>
          <a:bodyPr>
            <a:noAutofit/>
          </a:bodyPr>
          <a:lstStyle/>
          <a:p>
            <a:r>
              <a:rPr lang="en-US" sz="3600" spc="50" dirty="0" smtClean="0">
                <a:ln w="13500">
                  <a:solidFill>
                    <a:schemeClr val="accent1">
                      <a:shade val="2500"/>
                      <a:alpha val="6500"/>
                    </a:schemeClr>
                  </a:solidFill>
                  <a:prstDash val="solid"/>
                </a:ln>
                <a:solidFill>
                  <a:srgbClr val="FFFF00">
                    <a:alpha val="95000"/>
                  </a:srgbClr>
                </a:solidFill>
                <a:effectLst>
                  <a:innerShdw blurRad="50900" dist="38500" dir="13500000">
                    <a:srgbClr val="000000">
                      <a:alpha val="60000"/>
                    </a:srgbClr>
                  </a:innerShdw>
                </a:effectLst>
              </a:rPr>
              <a:t>Making the “Filling”</a:t>
            </a:r>
            <a:endParaRPr lang="en-US" sz="3600" spc="50" dirty="0">
              <a:ln w="13500">
                <a:solidFill>
                  <a:schemeClr val="accent1">
                    <a:shade val="2500"/>
                    <a:alpha val="6500"/>
                  </a:schemeClr>
                </a:solidFill>
                <a:prstDash val="solid"/>
              </a:ln>
              <a:solidFill>
                <a:srgbClr val="FFFF00">
                  <a:alpha val="95000"/>
                </a:srgbClr>
              </a:solidFill>
              <a:effectLst>
                <a:innerShdw blurRad="50900" dist="38500" dir="13500000">
                  <a:srgbClr val="000000">
                    <a:alpha val="60000"/>
                  </a:srgbClr>
                </a:innerShdw>
              </a:effectLst>
            </a:endParaRPr>
          </a:p>
        </p:txBody>
      </p:sp>
      <p:pic>
        <p:nvPicPr>
          <p:cNvPr id="7" name="Content Placeholder 6" descr="baby image.jpg"/>
          <p:cNvPicPr>
            <a:picLocks noGrp="1" noChangeAspect="1"/>
          </p:cNvPicPr>
          <p:nvPr>
            <p:ph type="pic"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25960" b="25960"/>
          <a:stretch>
            <a:fillRect/>
          </a:stretch>
        </p:blipFill>
        <p:spPr>
          <a:xfrm>
            <a:off x="1515792" y="1777530"/>
            <a:ext cx="6116885" cy="4417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Click="0" advTm="10000"/>
    </mc:Choice>
    <mc:Fallback>
      <p:transition spd="slow" advClick="0" advTm="10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5400" dirty="0" smtClean="0">
                <a:solidFill>
                  <a:srgbClr val="5D2323"/>
                </a:solidFill>
                <a:effectLst/>
                <a:latin typeface="Curlz MT" pitchFamily="82" charset="0"/>
              </a:rPr>
              <a:t>Triple Tiered Treats</a:t>
            </a:r>
            <a:endParaRPr lang="en-US" sz="5400" dirty="0">
              <a:solidFill>
                <a:srgbClr val="5D2323"/>
              </a:solidFill>
              <a:effectLst/>
              <a:latin typeface="Curlz MT" pitchFamily="82" charset="0"/>
            </a:endParaRPr>
          </a:p>
        </p:txBody>
      </p:sp>
      <p:sp>
        <p:nvSpPr>
          <p:cNvPr id="6" name="Text Placeholder 5"/>
          <p:cNvSpPr>
            <a:spLocks noGrp="1"/>
          </p:cNvSpPr>
          <p:nvPr>
            <p:ph type="body" idx="1"/>
          </p:nvPr>
        </p:nvSpPr>
        <p:spPr>
          <a:xfrm>
            <a:off x="457200" y="1148316"/>
            <a:ext cx="7878726" cy="829340"/>
          </a:xfrm>
        </p:spPr>
        <p:txBody>
          <a:bodyPr>
            <a:normAutofit/>
          </a:bodyPr>
          <a:lstStyle/>
          <a:p>
            <a:pPr algn="ctr"/>
            <a:r>
              <a:rPr lang="en-US" sz="3200" b="1" dirty="0">
                <a:effectLst>
                  <a:outerShdw blurRad="38100" dist="38100" dir="2700000" algn="tl">
                    <a:srgbClr val="000000">
                      <a:alpha val="43137"/>
                    </a:srgbClr>
                  </a:outerShdw>
                </a:effectLst>
              </a:rPr>
              <a:t>“Baking” the cak</a:t>
            </a:r>
            <a:r>
              <a:rPr lang="en-US" sz="3200" b="1" dirty="0">
                <a:solidFill>
                  <a:srgbClr val="FFFFFF"/>
                </a:solidFill>
                <a:effectLst>
                  <a:outerShdw blurRad="38100" dist="38100" dir="2700000" algn="tl">
                    <a:srgbClr val="000000">
                      <a:alpha val="43137"/>
                    </a:srgbClr>
                  </a:outerShdw>
                </a:effectLst>
              </a:rPr>
              <a:t>e</a:t>
            </a:r>
            <a:endParaRPr lang="en-US" sz="3200" dirty="0">
              <a:solidFill>
                <a:srgbClr val="FFFFFF"/>
              </a:solidFill>
              <a:latin typeface="+mj-lt"/>
            </a:endParaRPr>
          </a:p>
        </p:txBody>
      </p:sp>
      <p:sp>
        <p:nvSpPr>
          <p:cNvPr id="8" name="Text Placeholder 7"/>
          <p:cNvSpPr>
            <a:spLocks noGrp="1"/>
          </p:cNvSpPr>
          <p:nvPr>
            <p:ph type="body" sz="half" idx="3"/>
          </p:nvPr>
        </p:nvSpPr>
        <p:spPr>
          <a:xfrm>
            <a:off x="457200" y="1977656"/>
            <a:ext cx="8229600" cy="456041"/>
          </a:xfrm>
        </p:spPr>
        <p:txBody>
          <a:bodyPr>
            <a:normAutofit fontScale="92500" lnSpcReduction="10000"/>
          </a:bodyPr>
          <a:lstStyle/>
          <a:p>
            <a:pPr algn="ctr"/>
            <a:endParaRPr lang="en-US" sz="2800" b="1" dirty="0">
              <a:solidFill>
                <a:srgbClr val="C00000"/>
              </a:solidFill>
            </a:endParaRPr>
          </a:p>
        </p:txBody>
      </p:sp>
      <p:pic>
        <p:nvPicPr>
          <p:cNvPr id="2" name="Content Placeholder 1" descr="Elsie as Julia Child-Elizabeth  Kennedy.jpg"/>
          <p:cNvPicPr>
            <a:picLocks noGrp="1" noChangeAspect="1"/>
          </p:cNvPicPr>
          <p:nvPr>
            <p:ph sz="quarter" idx="4"/>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059" r="3059"/>
          <a:stretch>
            <a:fillRect/>
          </a:stretch>
        </p:blipFill>
        <p:spPr>
          <a:xfrm>
            <a:off x="1746124" y="2433697"/>
            <a:ext cx="5608760" cy="39828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1431257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Click="0" advTm="10000"/>
    </mc:Choice>
    <mc:Fallback>
      <p:transition spd="slow" advClick="0" advTm="10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6000" dirty="0">
                <a:solidFill>
                  <a:srgbClr val="5D2323"/>
                </a:solidFill>
                <a:effectLst/>
                <a:latin typeface="Curlz MT" pitchFamily="82" charset="0"/>
              </a:rPr>
              <a:t>Triple Tiered Treats</a:t>
            </a:r>
            <a:endParaRPr lang="en-US" sz="5400" dirty="0"/>
          </a:p>
        </p:txBody>
      </p:sp>
      <p:pic>
        <p:nvPicPr>
          <p:cNvPr id="16" name="Content Placeholder 15" descr="IMG_0376.JPG"/>
          <p:cNvPicPr>
            <a:picLocks noGrp="1" noChangeAspect="1"/>
          </p:cNvPicPr>
          <p:nvPr>
            <p:ph sz="half"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0256" r="20256"/>
          <a:stretch>
            <a:fillRect/>
          </a:stretch>
        </p:blipFill>
        <p:spPr>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Content Placeholder 16"/>
          <p:cNvSpPr>
            <a:spLocks noGrp="1"/>
          </p:cNvSpPr>
          <p:nvPr>
            <p:ph sz="half" idx="2"/>
          </p:nvPr>
        </p:nvSpPr>
        <p:spPr/>
        <p:txBody>
          <a:bodyPr>
            <a:normAutofit lnSpcReduction="10000"/>
          </a:bodyPr>
          <a:lstStyle/>
          <a:p>
            <a:pPr marL="137160" indent="0">
              <a:buNone/>
            </a:pPr>
            <a:r>
              <a:rPr lang="en-US" u="sng" dirty="0" smtClean="0"/>
              <a:t>Ingredients:</a:t>
            </a:r>
          </a:p>
          <a:p>
            <a:pPr marL="137160" indent="0">
              <a:buNone/>
            </a:pPr>
            <a:r>
              <a:rPr lang="en-US" dirty="0" smtClean="0"/>
              <a:t>3-Card board boxes, preferable different sizes;</a:t>
            </a:r>
            <a:endParaRPr lang="en-US" dirty="0"/>
          </a:p>
          <a:p>
            <a:pPr marL="137160" indent="0">
              <a:buNone/>
            </a:pPr>
            <a:endParaRPr lang="en-US" dirty="0" smtClean="0"/>
          </a:p>
          <a:p>
            <a:pPr marL="137160" indent="0">
              <a:buNone/>
            </a:pPr>
            <a:r>
              <a:rPr lang="en-US" dirty="0" smtClean="0"/>
              <a:t>Paint, paper, whatever you want to use to decorate the layers</a:t>
            </a:r>
          </a:p>
          <a:p>
            <a:pPr marL="137160" indent="0">
              <a:buNone/>
            </a:pPr>
            <a:endParaRPr lang="en-US" dirty="0" smtClean="0"/>
          </a:p>
          <a:p>
            <a:pPr marL="137160" indent="0">
              <a:buNone/>
            </a:pPr>
            <a:r>
              <a:rPr lang="en-US" dirty="0" smtClean="0"/>
              <a:t>Small cards and </a:t>
            </a:r>
            <a:r>
              <a:rPr lang="en-US" smtClean="0"/>
              <a:t>envelopes (2 cards </a:t>
            </a:r>
            <a:r>
              <a:rPr lang="en-US" dirty="0" smtClean="0"/>
              <a:t>for every envelope)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3749352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Click="0" advTm="10000"/>
    </mc:Choice>
    <mc:Fallback>
      <p:transition spd="slow" advClick="0" advTm="10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6000" dirty="0">
                <a:solidFill>
                  <a:srgbClr val="5D2323"/>
                </a:solidFill>
                <a:effectLst/>
                <a:latin typeface="Curlz MT" pitchFamily="82" charset="0"/>
              </a:rPr>
              <a:t>Triple Tiered Treats</a:t>
            </a:r>
            <a:endParaRPr lang="en-US" sz="5400" dirty="0"/>
          </a:p>
        </p:txBody>
      </p:sp>
      <p:sp>
        <p:nvSpPr>
          <p:cNvPr id="17" name="Content Placeholder 16"/>
          <p:cNvSpPr>
            <a:spLocks noGrp="1"/>
          </p:cNvSpPr>
          <p:nvPr>
            <p:ph sz="half" idx="2"/>
          </p:nvPr>
        </p:nvSpPr>
        <p:spPr>
          <a:xfrm>
            <a:off x="1295943" y="4867394"/>
            <a:ext cx="6825757" cy="1719459"/>
          </a:xfrm>
        </p:spPr>
        <p:txBody>
          <a:bodyPr>
            <a:normAutofit fontScale="92500" lnSpcReduction="10000"/>
          </a:bodyPr>
          <a:lstStyle/>
          <a:p>
            <a:pPr marL="137160" indent="0">
              <a:buNone/>
            </a:pPr>
            <a:r>
              <a:rPr lang="en-US" b="1" u="sng" dirty="0" smtClean="0"/>
              <a:t>MAGIC HANDS </a:t>
            </a:r>
          </a:p>
          <a:p>
            <a:pPr marL="137160" indent="0">
              <a:buNone/>
            </a:pPr>
            <a:endParaRPr lang="en-US" sz="2000" dirty="0"/>
          </a:p>
          <a:p>
            <a:pPr marL="137160" indent="0">
              <a:buNone/>
            </a:pPr>
            <a:r>
              <a:rPr lang="en-US" sz="2800" dirty="0" smtClean="0"/>
              <a:t>Self adhesive paper </a:t>
            </a:r>
          </a:p>
          <a:p>
            <a:pPr marL="137160" indent="0">
              <a:buNone/>
            </a:pPr>
            <a:r>
              <a:rPr lang="en-US" sz="2800" dirty="0" smtClean="0"/>
              <a:t>makes decorating a breeze!</a:t>
            </a:r>
            <a:endParaRPr lang="en-US" sz="2800" dirty="0"/>
          </a:p>
          <a:p>
            <a:pPr marL="137160" indent="0">
              <a:buNone/>
            </a:pPr>
            <a:endParaRPr lang="en-US" sz="2400" dirty="0" smtClean="0"/>
          </a:p>
        </p:txBody>
      </p:sp>
      <p:pic>
        <p:nvPicPr>
          <p:cNvPr id="10" name="Content Placeholder 9" descr="IMG_0365.JPG"/>
          <p:cNvPicPr>
            <a:picLocks noGrp="1" noChangeAspect="1"/>
          </p:cNvPicPr>
          <p:nvPr>
            <p:ph sz="half"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3345" b="13345"/>
          <a:stretch>
            <a:fillRect/>
          </a:stretch>
        </p:blipFill>
        <p:spPr>
          <a:xfrm>
            <a:off x="1481138" y="1600200"/>
            <a:ext cx="5846762" cy="3267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4529054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Click="0" advTm="10000"/>
    </mc:Choice>
    <mc:Fallback>
      <p:transition spd="slow" advClick="0" advTm="10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6000" dirty="0">
                <a:solidFill>
                  <a:srgbClr val="5D2323"/>
                </a:solidFill>
                <a:effectLst/>
                <a:latin typeface="Curlz MT" pitchFamily="82" charset="0"/>
              </a:rPr>
              <a:t>Triple Tiered Treats</a:t>
            </a:r>
            <a:endParaRPr lang="en-US" sz="5400" dirty="0"/>
          </a:p>
        </p:txBody>
      </p:sp>
      <p:sp>
        <p:nvSpPr>
          <p:cNvPr id="17" name="Content Placeholder 16"/>
          <p:cNvSpPr>
            <a:spLocks noGrp="1"/>
          </p:cNvSpPr>
          <p:nvPr>
            <p:ph sz="half" idx="2"/>
          </p:nvPr>
        </p:nvSpPr>
        <p:spPr>
          <a:xfrm>
            <a:off x="457200" y="4867394"/>
            <a:ext cx="7664921" cy="1719459"/>
          </a:xfrm>
        </p:spPr>
        <p:txBody>
          <a:bodyPr>
            <a:normAutofit fontScale="77500" lnSpcReduction="20000"/>
          </a:bodyPr>
          <a:lstStyle/>
          <a:p>
            <a:pPr marL="137160" indent="0">
              <a:buNone/>
            </a:pPr>
            <a:endParaRPr lang="en-US" b="1" u="sng" dirty="0" smtClean="0"/>
          </a:p>
          <a:p>
            <a:pPr marL="137160" indent="0">
              <a:buNone/>
            </a:pPr>
            <a:r>
              <a:rPr lang="en-US" sz="3300" b="1" u="sng" dirty="0" smtClean="0"/>
              <a:t>MAGIC HANDS </a:t>
            </a:r>
            <a:endParaRPr lang="en-US" sz="2400" b="1" dirty="0"/>
          </a:p>
          <a:p>
            <a:pPr marL="137160" indent="0">
              <a:buNone/>
            </a:pPr>
            <a:endParaRPr lang="en-US" sz="2000" dirty="0" smtClean="0"/>
          </a:p>
          <a:p>
            <a:pPr marL="137160" indent="0">
              <a:buNone/>
            </a:pPr>
            <a:r>
              <a:rPr lang="en-US" sz="2800" dirty="0" smtClean="0"/>
              <a:t>Self adhesive paper makes </a:t>
            </a:r>
          </a:p>
          <a:p>
            <a:pPr marL="137160" indent="0">
              <a:buNone/>
            </a:pPr>
            <a:r>
              <a:rPr lang="en-US" sz="2800" dirty="0" smtClean="0"/>
              <a:t>decorating a breeze!</a:t>
            </a:r>
            <a:endParaRPr lang="en-US" sz="3200" dirty="0"/>
          </a:p>
          <a:p>
            <a:pPr marL="137160" indent="0">
              <a:buNone/>
            </a:pPr>
            <a:endParaRPr lang="en-US" sz="2400" dirty="0" smtClean="0"/>
          </a:p>
        </p:txBody>
      </p:sp>
      <p:pic>
        <p:nvPicPr>
          <p:cNvPr id="5" name="Content Placeholder 4" descr="IMG_0366.JPG"/>
          <p:cNvPicPr>
            <a:picLocks noGrp="1" noChangeAspect="1"/>
          </p:cNvPicPr>
          <p:nvPr>
            <p:ph sz="half"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5413" b="15413"/>
          <a:stretch>
            <a:fillRect/>
          </a:stretch>
        </p:blipFill>
        <p:spPr>
          <a:xfrm>
            <a:off x="457200" y="1417638"/>
            <a:ext cx="7480300" cy="3449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2531774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Click="0" advTm="10000"/>
    </mc:Choice>
    <mc:Fallback>
      <p:transition spd="slow" advClick="0" advTm="10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6000" dirty="0">
                <a:solidFill>
                  <a:srgbClr val="5D2323"/>
                </a:solidFill>
                <a:effectLst/>
                <a:latin typeface="Curlz MT" pitchFamily="82" charset="0"/>
              </a:rPr>
              <a:t>Triple Tiered Treats</a:t>
            </a:r>
            <a:endParaRPr lang="en-US" sz="5400" dirty="0"/>
          </a:p>
        </p:txBody>
      </p:sp>
      <p:sp>
        <p:nvSpPr>
          <p:cNvPr id="12" name="Content Placeholder 11"/>
          <p:cNvSpPr>
            <a:spLocks noGrp="1"/>
          </p:cNvSpPr>
          <p:nvPr>
            <p:ph sz="half" idx="2"/>
          </p:nvPr>
        </p:nvSpPr>
        <p:spPr>
          <a:xfrm>
            <a:off x="457200" y="5105473"/>
            <a:ext cx="8229600" cy="1454927"/>
          </a:xfrm>
        </p:spPr>
        <p:txBody>
          <a:bodyPr/>
          <a:lstStyle/>
          <a:p>
            <a:pPr marL="137160" indent="0">
              <a:buNone/>
            </a:pPr>
            <a:r>
              <a:rPr lang="en-US" b="1" u="sng" dirty="0" smtClean="0"/>
              <a:t>MAGIC HANDS</a:t>
            </a:r>
          </a:p>
          <a:p>
            <a:pPr marL="137160" indent="0">
              <a:buNone/>
            </a:pPr>
            <a:r>
              <a:rPr lang="en-US" dirty="0" smtClean="0"/>
              <a:t>Decorating the layer top</a:t>
            </a:r>
          </a:p>
        </p:txBody>
      </p:sp>
      <p:pic>
        <p:nvPicPr>
          <p:cNvPr id="3" name="Content Placeholder 2" descr="IMG_0368.JPG"/>
          <p:cNvPicPr>
            <a:picLocks noGrp="1" noChangeAspect="1"/>
          </p:cNvPicPr>
          <p:nvPr>
            <p:ph sz="half"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9973" b="19973"/>
          <a:stretch>
            <a:fillRect/>
          </a:stretch>
        </p:blipFill>
        <p:spPr>
          <a:xfrm>
            <a:off x="1111249" y="1600198"/>
            <a:ext cx="7275435" cy="32936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4808819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Click="0" advTm="10000"/>
    </mc:Choice>
    <mc:Fallback>
      <p:transition spd="slow" advClick="0" advTm="10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6000" dirty="0">
                <a:solidFill>
                  <a:srgbClr val="5D2323"/>
                </a:solidFill>
                <a:effectLst/>
                <a:latin typeface="Curlz MT" pitchFamily="82" charset="0"/>
              </a:rPr>
              <a:t>Triple Tiered Treats</a:t>
            </a:r>
            <a:endParaRPr lang="en-US" sz="5400" dirty="0"/>
          </a:p>
        </p:txBody>
      </p:sp>
      <p:sp>
        <p:nvSpPr>
          <p:cNvPr id="12" name="Content Placeholder 11"/>
          <p:cNvSpPr>
            <a:spLocks noGrp="1"/>
          </p:cNvSpPr>
          <p:nvPr>
            <p:ph sz="half" idx="2"/>
          </p:nvPr>
        </p:nvSpPr>
        <p:spPr>
          <a:xfrm>
            <a:off x="457200" y="5370006"/>
            <a:ext cx="8229600" cy="1190394"/>
          </a:xfrm>
        </p:spPr>
        <p:txBody>
          <a:bodyPr>
            <a:normAutofit/>
          </a:bodyPr>
          <a:lstStyle/>
          <a:p>
            <a:pPr marL="137160" indent="0" algn="ctr">
              <a:buNone/>
            </a:pPr>
            <a:r>
              <a:rPr lang="en-US" sz="6600" b="1" dirty="0" smtClean="0"/>
              <a:t>VOILA!</a:t>
            </a:r>
          </a:p>
        </p:txBody>
      </p:sp>
      <p:pic>
        <p:nvPicPr>
          <p:cNvPr id="6" name="Content Placeholder 5" descr="IMG_0370.JPG"/>
          <p:cNvPicPr>
            <a:picLocks noGrp="1" noChangeAspect="1"/>
          </p:cNvPicPr>
          <p:nvPr>
            <p:ph sz="half"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7939" b="7939"/>
          <a:stretch>
            <a:fillRect/>
          </a:stretch>
        </p:blipFill>
        <p:spPr>
          <a:xfrm>
            <a:off x="1639888" y="1600200"/>
            <a:ext cx="5873750" cy="3294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2402698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Click="0" advTm="10000"/>
    </mc:Choice>
    <mc:Fallback>
      <p:transition spd="slow" advClick="0" advTm="10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dirty="0" smtClean="0">
                <a:solidFill>
                  <a:srgbClr val="5D2323"/>
                </a:solidFill>
                <a:latin typeface="Curlz MT"/>
                <a:cs typeface="Curlz MT"/>
              </a:rPr>
              <a:t>                Tripled Tiered Treats </a:t>
            </a:r>
            <a:endParaRPr lang="en-US" dirty="0">
              <a:solidFill>
                <a:srgbClr val="5D2323"/>
              </a:solidFill>
              <a:latin typeface="Curlz MT"/>
              <a:cs typeface="Curlz MT"/>
            </a:endParaRPr>
          </a:p>
        </p:txBody>
      </p:sp>
      <p:sp>
        <p:nvSpPr>
          <p:cNvPr id="6" name="Content Placeholder 5"/>
          <p:cNvSpPr>
            <a:spLocks noGrp="1"/>
          </p:cNvSpPr>
          <p:nvPr>
            <p:ph idx="1"/>
          </p:nvPr>
        </p:nvSpPr>
        <p:spPr/>
        <p:txBody>
          <a:bodyPr/>
          <a:lstStyle/>
          <a:p>
            <a:endParaRPr lang="en-US"/>
          </a:p>
        </p:txBody>
      </p:sp>
      <p:sp>
        <p:nvSpPr>
          <p:cNvPr id="7" name="Rounded Rectangle 6"/>
          <p:cNvSpPr/>
          <p:nvPr/>
        </p:nvSpPr>
        <p:spPr>
          <a:xfrm>
            <a:off x="952431" y="1600201"/>
            <a:ext cx="7540080" cy="4457590"/>
          </a:xfrm>
          <a:prstGeom prst="roundRect">
            <a:avLst/>
          </a:prstGeom>
          <a:solidFill>
            <a:srgbClr val="DB9D9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u="sng" dirty="0" smtClean="0">
                <a:ln>
                  <a:solidFill>
                    <a:srgbClr val="431919"/>
                  </a:solidFill>
                </a:ln>
                <a:solidFill>
                  <a:srgbClr val="431919"/>
                </a:solidFill>
                <a:latin typeface="Curlz MT"/>
                <a:cs typeface="Curlz MT"/>
              </a:rPr>
              <a:t>Recipe Card </a:t>
            </a:r>
            <a:r>
              <a:rPr lang="en-US" sz="3600" u="sng" dirty="0" err="1" smtClean="0">
                <a:ln>
                  <a:solidFill>
                    <a:srgbClr val="431919"/>
                  </a:solidFill>
                </a:ln>
                <a:solidFill>
                  <a:srgbClr val="431919"/>
                </a:solidFill>
                <a:latin typeface="Curlz MT"/>
                <a:cs typeface="Curlz MT"/>
              </a:rPr>
              <a:t>The“Tiers</a:t>
            </a:r>
            <a:r>
              <a:rPr lang="en-US" sz="3600" u="sng" dirty="0" smtClean="0">
                <a:ln>
                  <a:solidFill>
                    <a:srgbClr val="431919"/>
                  </a:solidFill>
                </a:ln>
                <a:solidFill>
                  <a:srgbClr val="431919"/>
                </a:solidFill>
                <a:latin typeface="Curlz MT"/>
                <a:cs typeface="Curlz MT"/>
              </a:rPr>
              <a:t>”</a:t>
            </a:r>
          </a:p>
          <a:p>
            <a:r>
              <a:rPr lang="en-US" sz="2800" u="sng" dirty="0" smtClean="0">
                <a:ln>
                  <a:solidFill>
                    <a:srgbClr val="431919"/>
                  </a:solidFill>
                </a:ln>
                <a:solidFill>
                  <a:srgbClr val="431919"/>
                </a:solidFill>
                <a:latin typeface="Curlz MT"/>
                <a:cs typeface="Curlz MT"/>
              </a:rPr>
              <a:t>Largest Layer</a:t>
            </a:r>
          </a:p>
          <a:p>
            <a:r>
              <a:rPr lang="en-US" sz="2800" dirty="0" smtClean="0">
                <a:ln>
                  <a:solidFill>
                    <a:srgbClr val="431919"/>
                  </a:solidFill>
                </a:ln>
                <a:solidFill>
                  <a:srgbClr val="431919"/>
                </a:solidFill>
                <a:latin typeface="Curlz MT"/>
                <a:cs typeface="Curlz MT"/>
              </a:rPr>
              <a:t>Minimum donation for a slice is $15.00  (5o slices) </a:t>
            </a:r>
          </a:p>
          <a:p>
            <a:r>
              <a:rPr lang="en-US" sz="2800" u="sng" dirty="0" smtClean="0">
                <a:ln>
                  <a:solidFill>
                    <a:srgbClr val="431919"/>
                  </a:solidFill>
                </a:ln>
                <a:solidFill>
                  <a:srgbClr val="431919"/>
                </a:solidFill>
                <a:latin typeface="Curlz MT"/>
                <a:cs typeface="Curlz MT"/>
              </a:rPr>
              <a:t>Middle Layer</a:t>
            </a:r>
          </a:p>
          <a:p>
            <a:r>
              <a:rPr lang="en-US" sz="2800" dirty="0" smtClean="0">
                <a:ln>
                  <a:solidFill>
                    <a:srgbClr val="431919"/>
                  </a:solidFill>
                </a:ln>
                <a:solidFill>
                  <a:srgbClr val="431919"/>
                </a:solidFill>
                <a:latin typeface="Curlz MT"/>
                <a:cs typeface="Curlz MT"/>
              </a:rPr>
              <a:t>Minimum donation for a slice is $50.00 15 slices)</a:t>
            </a:r>
          </a:p>
          <a:p>
            <a:r>
              <a:rPr lang="en-US" sz="2800" u="sng" dirty="0" smtClean="0">
                <a:ln>
                  <a:solidFill>
                    <a:srgbClr val="431919"/>
                  </a:solidFill>
                </a:ln>
                <a:solidFill>
                  <a:srgbClr val="431919"/>
                </a:solidFill>
                <a:latin typeface="Curlz MT"/>
                <a:cs typeface="Curlz MT"/>
              </a:rPr>
              <a:t>Top Layer</a:t>
            </a:r>
          </a:p>
          <a:p>
            <a:r>
              <a:rPr lang="en-US" sz="2800" dirty="0" smtClean="0">
                <a:ln>
                  <a:solidFill>
                    <a:srgbClr val="431919"/>
                  </a:solidFill>
                </a:ln>
                <a:solidFill>
                  <a:srgbClr val="431919"/>
                </a:solidFill>
                <a:latin typeface="Curlz MT"/>
                <a:cs typeface="Curlz MT"/>
              </a:rPr>
              <a:t>Minimum donation for a slice is $75.00 (10 slices)</a:t>
            </a:r>
          </a:p>
          <a:p>
            <a:endParaRPr lang="en-US" sz="2800" dirty="0">
              <a:ln>
                <a:solidFill>
                  <a:srgbClr val="431919"/>
                </a:solidFill>
              </a:ln>
              <a:solidFill>
                <a:srgbClr val="431919"/>
              </a:solidFill>
              <a:latin typeface="Curlz MT"/>
              <a:cs typeface="Curlz MT"/>
            </a:endParaRPr>
          </a:p>
          <a:p>
            <a:r>
              <a:rPr lang="en-US" sz="2800" dirty="0" smtClean="0">
                <a:ln>
                  <a:solidFill>
                    <a:srgbClr val="431919"/>
                  </a:solidFill>
                </a:ln>
                <a:solidFill>
                  <a:srgbClr val="431919"/>
                </a:solidFill>
                <a:latin typeface="Curlz MT"/>
                <a:cs typeface="Curlz MT"/>
              </a:rPr>
              <a:t>TOTAL- 75 slices =$2600</a:t>
            </a:r>
            <a:endParaRPr lang="en-US" sz="2800" dirty="0">
              <a:ln>
                <a:solidFill>
                  <a:srgbClr val="431919"/>
                </a:solidFill>
              </a:ln>
              <a:solidFill>
                <a:srgbClr val="431919"/>
              </a:solidFill>
              <a:latin typeface="Curlz MT"/>
              <a:cs typeface="Curlz MT"/>
            </a:endParaRPr>
          </a:p>
        </p:txBody>
      </p:sp>
      <p:pic>
        <p:nvPicPr>
          <p:cNvPr id="8" name="Picture 1" descr="part1"/>
          <p:cNvPicPr>
            <a:picLocks noChangeAspect="1" noChangeArrowheads="1"/>
          </p:cNvPicPr>
          <p:nvPr/>
        </p:nvPicPr>
        <p:blipFill>
          <a:blip r:embed="rId3"/>
          <a:srcRect/>
          <a:stretch>
            <a:fillRect/>
          </a:stretch>
        </p:blipFill>
        <p:spPr bwMode="auto">
          <a:xfrm>
            <a:off x="0" y="0"/>
            <a:ext cx="2484751" cy="1833567"/>
          </a:xfrm>
          <a:prstGeom prst="rect">
            <a:avLst/>
          </a:prstGeom>
          <a:noFill/>
          <a:ln w="9525">
            <a:noFill/>
            <a:miter lim="800000"/>
            <a:headEnd/>
            <a:tailEnd/>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5754294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Click="0" advTm="12000"/>
    </mc:Choice>
    <mc:Fallback>
      <p:transition spd="slow" advClick="0" advTm="12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6000" dirty="0">
                <a:solidFill>
                  <a:srgbClr val="5D2323"/>
                </a:solidFill>
                <a:effectLst/>
                <a:latin typeface="Curlz MT" pitchFamily="82" charset="0"/>
              </a:rPr>
              <a:t>Triple Tiered Treats</a:t>
            </a:r>
            <a:endParaRPr lang="en-US" sz="5400" dirty="0"/>
          </a:p>
        </p:txBody>
      </p:sp>
      <p:sp>
        <p:nvSpPr>
          <p:cNvPr id="12" name="Content Placeholder 11"/>
          <p:cNvSpPr>
            <a:spLocks noGrp="1"/>
          </p:cNvSpPr>
          <p:nvPr>
            <p:ph sz="half" idx="2"/>
          </p:nvPr>
        </p:nvSpPr>
        <p:spPr>
          <a:xfrm>
            <a:off x="457200" y="5370006"/>
            <a:ext cx="8229600" cy="1190394"/>
          </a:xfrm>
        </p:spPr>
        <p:txBody>
          <a:bodyPr>
            <a:normAutofit/>
          </a:bodyPr>
          <a:lstStyle/>
          <a:p>
            <a:pPr marL="137160" indent="0">
              <a:buNone/>
            </a:pPr>
            <a:r>
              <a:rPr lang="en-US" sz="3600" b="1" u="sng" dirty="0" smtClean="0"/>
              <a:t>Magic Hands-the Filling</a:t>
            </a:r>
          </a:p>
          <a:p>
            <a:pPr marL="137160" indent="0">
              <a:buNone/>
            </a:pPr>
            <a:r>
              <a:rPr lang="en-US" sz="2400" dirty="0" smtClean="0"/>
              <a:t>Use different colored cards for each layer</a:t>
            </a:r>
          </a:p>
        </p:txBody>
      </p:sp>
      <p:pic>
        <p:nvPicPr>
          <p:cNvPr id="3" name="Content Placeholder 2" descr="IMG_0391.JPG"/>
          <p:cNvPicPr>
            <a:picLocks noGrp="1" noChangeAspect="1"/>
          </p:cNvPicPr>
          <p:nvPr>
            <p:ph sz="half"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6043" b="16043"/>
          <a:stretch>
            <a:fillRect/>
          </a:stretch>
        </p:blipFill>
        <p:spPr>
          <a:xfrm>
            <a:off x="846138" y="1600200"/>
            <a:ext cx="7275512" cy="3294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070937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Click="0" advTm="10000"/>
    </mc:Choice>
    <mc:Fallback>
      <p:transition spd="slow" advClick="0" advTm="10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6000" dirty="0">
                <a:solidFill>
                  <a:srgbClr val="5D2323"/>
                </a:solidFill>
                <a:effectLst/>
                <a:latin typeface="Curlz MT" pitchFamily="82" charset="0"/>
              </a:rPr>
              <a:t>Triple Tiered Treats</a:t>
            </a:r>
            <a:endParaRPr lang="en-US" sz="5400" dirty="0"/>
          </a:p>
        </p:txBody>
      </p:sp>
      <p:sp>
        <p:nvSpPr>
          <p:cNvPr id="12" name="Content Placeholder 11"/>
          <p:cNvSpPr>
            <a:spLocks noGrp="1"/>
          </p:cNvSpPr>
          <p:nvPr>
            <p:ph sz="half" idx="2"/>
          </p:nvPr>
        </p:nvSpPr>
        <p:spPr>
          <a:xfrm>
            <a:off x="457200" y="5370006"/>
            <a:ext cx="8229600" cy="1190394"/>
          </a:xfrm>
        </p:spPr>
        <p:txBody>
          <a:bodyPr>
            <a:normAutofit/>
          </a:bodyPr>
          <a:lstStyle/>
          <a:p>
            <a:pPr marL="137160" indent="0">
              <a:buNone/>
            </a:pPr>
            <a:r>
              <a:rPr lang="en-US" sz="3600" b="1" u="sng" dirty="0" smtClean="0"/>
              <a:t>Magic Hands-the Filling</a:t>
            </a:r>
          </a:p>
          <a:p>
            <a:pPr marL="137160" indent="0">
              <a:buNone/>
            </a:pPr>
            <a:r>
              <a:rPr lang="en-US" sz="2400" dirty="0" smtClean="0"/>
              <a:t>A wonderful gift to say thank you! </a:t>
            </a:r>
          </a:p>
        </p:txBody>
      </p:sp>
      <p:pic>
        <p:nvPicPr>
          <p:cNvPr id="6" name="Content Placeholder 5" descr="IMG_0392.JPG"/>
          <p:cNvPicPr>
            <a:picLocks noGrp="1" noChangeAspect="1"/>
          </p:cNvPicPr>
          <p:nvPr>
            <p:ph sz="half"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4352" b="14352"/>
          <a:stretch>
            <a:fillRect/>
          </a:stretch>
        </p:blipFill>
        <p:spPr>
          <a:xfrm>
            <a:off x="1349375" y="1600200"/>
            <a:ext cx="6429375" cy="30559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8726225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Click="0" advTm="10000"/>
    </mc:Choice>
    <mc:Fallback>
      <p:transition spd="slow" advClick="0" advTm="10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9"/>
          <p:cNvSpPr>
            <a:spLocks noGrp="1"/>
          </p:cNvSpPr>
          <p:nvPr>
            <p:ph type="title"/>
          </p:nvPr>
        </p:nvSpPr>
        <p:spPr>
          <a:xfrm>
            <a:off x="457200" y="274638"/>
            <a:ext cx="8229600" cy="4970222"/>
          </a:xfrm>
        </p:spPr>
        <p:txBody>
          <a:bodyPr>
            <a:normAutofit/>
          </a:bodyPr>
          <a:lstStyle/>
          <a:p>
            <a:r>
              <a:rPr lang="en-US" sz="13800" dirty="0" smtClean="0">
                <a:ln w="6350">
                  <a:solidFill>
                    <a:srgbClr val="FFFF00"/>
                  </a:solidFill>
                </a:ln>
                <a:solidFill>
                  <a:srgbClr val="C00000"/>
                </a:solidFill>
                <a:latin typeface="Matisse ITC" pitchFamily="82" charset="0"/>
              </a:rPr>
              <a:t>FUND</a:t>
            </a:r>
            <a:br>
              <a:rPr lang="en-US" sz="13800" dirty="0" smtClean="0">
                <a:ln w="6350">
                  <a:solidFill>
                    <a:srgbClr val="FFFF00"/>
                  </a:solidFill>
                </a:ln>
                <a:solidFill>
                  <a:srgbClr val="C00000"/>
                </a:solidFill>
                <a:latin typeface="Matisse ITC" pitchFamily="82" charset="0"/>
              </a:rPr>
            </a:br>
            <a:r>
              <a:rPr lang="en-US" sz="13800" dirty="0" smtClean="0">
                <a:ln w="6350">
                  <a:solidFill>
                    <a:srgbClr val="FFFF00"/>
                  </a:solidFill>
                </a:ln>
                <a:solidFill>
                  <a:srgbClr val="C00000"/>
                </a:solidFill>
                <a:latin typeface="Matisse ITC" pitchFamily="82" charset="0"/>
              </a:rPr>
              <a:t>RAISING!</a:t>
            </a:r>
            <a:endParaRPr lang="en-US" sz="13800" dirty="0">
              <a:ln w="6350">
                <a:solidFill>
                  <a:srgbClr val="FFFF00"/>
                </a:solidFill>
              </a:ln>
              <a:solidFill>
                <a:srgbClr val="C00000"/>
              </a:solidFill>
              <a:latin typeface="Matisse ITC" pitchFamily="82" charset="0"/>
            </a:endParaRPr>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Click="0" advTm="6000"/>
    </mc:Choice>
    <mc:Fallback>
      <p:transition spd="slow" advClick="0"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1" nodeType="afterEffect">
                                  <p:stCondLst>
                                    <p:cond delay="0"/>
                                  </p:stCondLst>
                                  <p:childTnLst>
                                    <p:animRot by="21600000">
                                      <p:cBhvr>
                                        <p:cTn id="6" dur="1000" fill="hold"/>
                                        <p:tgtEl>
                                          <p:spTgt spid="10"/>
                                        </p:tgtEl>
                                        <p:attrNameLst>
                                          <p:attrName>r</p:attrName>
                                        </p:attrNameLst>
                                      </p:cBhvr>
                                    </p:animRot>
                                  </p:childTnLst>
                                </p:cTn>
                              </p:par>
                            </p:childTnLst>
                          </p:cTn>
                        </p:par>
                        <p:par>
                          <p:cTn id="7" fill="hold">
                            <p:stCondLst>
                              <p:cond delay="1000"/>
                            </p:stCondLst>
                            <p:childTnLst>
                              <p:par>
                                <p:cTn id="8" presetID="30" presetClass="path" presetSubtype="0" accel="50000" decel="50000" fill="hold" grpId="2" nodeType="afterEffect">
                                  <p:stCondLst>
                                    <p:cond delay="0"/>
                                  </p:stCondLst>
                                  <p:childTnLst>
                                    <p:animMotion origin="layout" path="M 0 0  C 0 0  0.017 -0.08657  0.017 -0.08657  C 0.034 -0.15715  0.061 -0.18512  0.1 -0.18512  C 0.12 -0.18512  0.138 -0.17446  0.152 -0.15715  C 0.162 -0.14517  0.174 -0.13851  0.187 -0.13851  C 0.212 -0.13851  0.233 -0.16248  0.241 -0.19711  C 0.241 -0.19711  0.25 -0.23839  0.25 -0.23839  C 0.25 -0.23839  0.232 -0.15049  0.232 -0.15049  C 0.215 -0.08124  0.188 -0.05327  0.15 -0.05327  C 0.13 -0.05327  0.111 -0.06393  0.096 -0.08257  C 0.087 -0.09323  0.075 -0.09988  0.063 -0.09988  C 0.038 -0.09988  0.017 -0.07591  0.009 -0.04129  C 0.009 -0.04129  0 0  0 0  Z" pathEditMode="relative" ptsTypes="">
                                      <p:cBhvr>
                                        <p:cTn id="9" dur="10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P spid="10" grpId="2"/>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6000" dirty="0">
                <a:solidFill>
                  <a:srgbClr val="5D2323"/>
                </a:solidFill>
                <a:effectLst/>
                <a:latin typeface="Curlz MT" pitchFamily="82" charset="0"/>
              </a:rPr>
              <a:t>Triple Tiered Treats</a:t>
            </a:r>
            <a:endParaRPr lang="en-US" sz="5400" dirty="0"/>
          </a:p>
        </p:txBody>
      </p:sp>
      <p:sp>
        <p:nvSpPr>
          <p:cNvPr id="12" name="Content Placeholder 11"/>
          <p:cNvSpPr>
            <a:spLocks noGrp="1"/>
          </p:cNvSpPr>
          <p:nvPr>
            <p:ph sz="half" idx="2"/>
          </p:nvPr>
        </p:nvSpPr>
        <p:spPr>
          <a:xfrm>
            <a:off x="457200" y="5370006"/>
            <a:ext cx="8229600" cy="1190394"/>
          </a:xfrm>
        </p:spPr>
        <p:txBody>
          <a:bodyPr>
            <a:normAutofit/>
          </a:bodyPr>
          <a:lstStyle/>
          <a:p>
            <a:pPr marL="137160" indent="0">
              <a:buNone/>
            </a:pPr>
            <a:r>
              <a:rPr lang="en-US" sz="3200" dirty="0" smtClean="0"/>
              <a:t>Assign a number to the gift…</a:t>
            </a:r>
          </a:p>
        </p:txBody>
      </p:sp>
      <p:pic>
        <p:nvPicPr>
          <p:cNvPr id="9" name="Content Placeholder 8" descr="IMG_0394.JPG"/>
          <p:cNvPicPr>
            <a:picLocks noGrp="1" noChangeAspect="1"/>
          </p:cNvPicPr>
          <p:nvPr>
            <p:ph sz="half"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1613" b="11613"/>
          <a:stretch>
            <a:fillRect/>
          </a:stretch>
        </p:blipFill>
        <p:spPr>
          <a:xfrm>
            <a:off x="1535113" y="1798639"/>
            <a:ext cx="5819772" cy="3083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2225437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Click="0" advTm="10000"/>
    </mc:Choice>
    <mc:Fallback>
      <p:transition spd="slow" advClick="0" advTm="10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6000" dirty="0">
                <a:solidFill>
                  <a:srgbClr val="5D2323"/>
                </a:solidFill>
                <a:effectLst/>
                <a:latin typeface="Curlz MT" pitchFamily="82" charset="0"/>
              </a:rPr>
              <a:t>Triple Tiered Treats</a:t>
            </a:r>
            <a:endParaRPr lang="en-US" sz="5400" dirty="0"/>
          </a:p>
        </p:txBody>
      </p:sp>
      <p:sp>
        <p:nvSpPr>
          <p:cNvPr id="12" name="Content Placeholder 11"/>
          <p:cNvSpPr>
            <a:spLocks noGrp="1"/>
          </p:cNvSpPr>
          <p:nvPr>
            <p:ph sz="half" idx="2"/>
          </p:nvPr>
        </p:nvSpPr>
        <p:spPr>
          <a:xfrm>
            <a:off x="457200" y="5370006"/>
            <a:ext cx="8229600" cy="1190394"/>
          </a:xfrm>
        </p:spPr>
        <p:txBody>
          <a:bodyPr>
            <a:normAutofit/>
          </a:bodyPr>
          <a:lstStyle/>
          <a:p>
            <a:pPr marL="137160" indent="0">
              <a:buNone/>
            </a:pPr>
            <a:r>
              <a:rPr lang="en-US" sz="3200" dirty="0" smtClean="0"/>
              <a:t>Write a description of the gift on the second  card…</a:t>
            </a:r>
          </a:p>
        </p:txBody>
      </p:sp>
      <p:pic>
        <p:nvPicPr>
          <p:cNvPr id="3" name="Content Placeholder 2" descr="IMG_0396.JPG"/>
          <p:cNvPicPr>
            <a:picLocks noGrp="1" noChangeAspect="1"/>
          </p:cNvPicPr>
          <p:nvPr>
            <p:ph sz="half"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8576" b="8576"/>
          <a:stretch>
            <a:fillRect/>
          </a:stretch>
        </p:blipFill>
        <p:spPr>
          <a:xfrm>
            <a:off x="1383175" y="1417638"/>
            <a:ext cx="6826250" cy="37703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0672045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Click="0" advTm="10000"/>
    </mc:Choice>
    <mc:Fallback>
      <p:transition spd="slow" advClick="0" advTm="10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6000" dirty="0">
                <a:solidFill>
                  <a:srgbClr val="5D2323"/>
                </a:solidFill>
                <a:effectLst/>
                <a:latin typeface="Curlz MT" pitchFamily="82" charset="0"/>
              </a:rPr>
              <a:t>Triple Tiered Treats</a:t>
            </a:r>
            <a:endParaRPr lang="en-US" sz="5400" dirty="0"/>
          </a:p>
        </p:txBody>
      </p:sp>
      <p:sp>
        <p:nvSpPr>
          <p:cNvPr id="12" name="Content Placeholder 11"/>
          <p:cNvSpPr>
            <a:spLocks noGrp="1"/>
          </p:cNvSpPr>
          <p:nvPr>
            <p:ph sz="half" idx="2"/>
          </p:nvPr>
        </p:nvSpPr>
        <p:spPr>
          <a:xfrm>
            <a:off x="457200" y="5370006"/>
            <a:ext cx="8229600" cy="1190394"/>
          </a:xfrm>
        </p:spPr>
        <p:txBody>
          <a:bodyPr>
            <a:normAutofit/>
          </a:bodyPr>
          <a:lstStyle/>
          <a:p>
            <a:pPr marL="137160" indent="0">
              <a:buNone/>
            </a:pPr>
            <a:r>
              <a:rPr lang="en-US" sz="3200" dirty="0" smtClean="0"/>
              <a:t>Write the corresponding number on the front of the card…</a:t>
            </a:r>
          </a:p>
        </p:txBody>
      </p:sp>
      <p:pic>
        <p:nvPicPr>
          <p:cNvPr id="4" name="Content Placeholder 3" descr="IMG_0398.JPG"/>
          <p:cNvPicPr>
            <a:picLocks noGrp="1" noChangeAspect="1"/>
          </p:cNvPicPr>
          <p:nvPr>
            <p:ph sz="half"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7745" b="17745"/>
          <a:stretch>
            <a:fillRect/>
          </a:stretch>
        </p:blipFill>
        <p:spPr>
          <a:xfrm>
            <a:off x="457200" y="1417638"/>
            <a:ext cx="7718425" cy="3502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2465329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Click="0" advTm="10000"/>
    </mc:Choice>
    <mc:Fallback>
      <p:transition spd="slow" advClick="0" advTm="10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6000" dirty="0">
                <a:solidFill>
                  <a:srgbClr val="5D2323"/>
                </a:solidFill>
                <a:effectLst/>
                <a:latin typeface="Curlz MT" pitchFamily="82" charset="0"/>
              </a:rPr>
              <a:t>Triple Tiered Treats</a:t>
            </a:r>
            <a:endParaRPr lang="en-US" sz="5400" dirty="0"/>
          </a:p>
        </p:txBody>
      </p:sp>
      <p:sp>
        <p:nvSpPr>
          <p:cNvPr id="12" name="Content Placeholder 11"/>
          <p:cNvSpPr>
            <a:spLocks noGrp="1"/>
          </p:cNvSpPr>
          <p:nvPr>
            <p:ph sz="half" idx="2"/>
          </p:nvPr>
        </p:nvSpPr>
        <p:spPr>
          <a:xfrm>
            <a:off x="332359" y="5370006"/>
            <a:ext cx="8229600" cy="1190394"/>
          </a:xfrm>
        </p:spPr>
        <p:txBody>
          <a:bodyPr>
            <a:normAutofit/>
          </a:bodyPr>
          <a:lstStyle/>
          <a:p>
            <a:pPr marL="137160" indent="0">
              <a:buNone/>
            </a:pPr>
            <a:r>
              <a:rPr lang="en-US" sz="3200" dirty="0" smtClean="0"/>
              <a:t>Put the envelope in the appropriate layer …</a:t>
            </a:r>
          </a:p>
        </p:txBody>
      </p:sp>
      <p:pic>
        <p:nvPicPr>
          <p:cNvPr id="3" name="Content Placeholder 2" descr="IMG_0399.JPG"/>
          <p:cNvPicPr>
            <a:picLocks noGrp="1" noChangeAspect="1"/>
          </p:cNvPicPr>
          <p:nvPr>
            <p:ph sz="half"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6898" b="16898"/>
          <a:stretch>
            <a:fillRect/>
          </a:stretch>
        </p:blipFill>
        <p:spPr>
          <a:xfrm>
            <a:off x="457200" y="1600200"/>
            <a:ext cx="7823200" cy="3452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2092320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Click="0" advTm="10000"/>
    </mc:Choice>
    <mc:Fallback>
      <p:transition spd="slow" advClick="0" advTm="10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5400" dirty="0" smtClean="0">
                <a:solidFill>
                  <a:srgbClr val="5D2323"/>
                </a:solidFill>
                <a:effectLst/>
                <a:latin typeface="Curlz MT" pitchFamily="82" charset="0"/>
              </a:rPr>
              <a:t>Triple Tiered Treats</a:t>
            </a:r>
            <a:endParaRPr lang="en-US" sz="5400" dirty="0">
              <a:solidFill>
                <a:srgbClr val="5D2323"/>
              </a:solidFill>
              <a:effectLst/>
              <a:latin typeface="Curlz MT" pitchFamily="82" charset="0"/>
            </a:endParaRPr>
          </a:p>
        </p:txBody>
      </p:sp>
      <p:sp>
        <p:nvSpPr>
          <p:cNvPr id="8" name="Text Placeholder 7"/>
          <p:cNvSpPr>
            <a:spLocks noGrp="1"/>
          </p:cNvSpPr>
          <p:nvPr>
            <p:ph type="body" sz="half" idx="3"/>
          </p:nvPr>
        </p:nvSpPr>
        <p:spPr>
          <a:xfrm>
            <a:off x="245548" y="5433468"/>
            <a:ext cx="8441252" cy="1137489"/>
          </a:xfrm>
        </p:spPr>
        <p:txBody>
          <a:bodyPr>
            <a:normAutofit/>
          </a:bodyPr>
          <a:lstStyle/>
          <a:p>
            <a:r>
              <a:rPr lang="en-US" sz="2800" b="1" cap="none" dirty="0" smtClean="0"/>
              <a:t>Complete for the other layers and you are ready for your Tripled Tiered Treat Event!</a:t>
            </a:r>
            <a:endParaRPr lang="en-US" sz="2800" b="1" cap="none" dirty="0"/>
          </a:p>
        </p:txBody>
      </p:sp>
      <p:pic>
        <p:nvPicPr>
          <p:cNvPr id="11" name="Content Placeholder 10" descr="IMG_0402.JPG"/>
          <p:cNvPicPr>
            <a:picLocks noGrp="1" noChangeAspect="1"/>
          </p:cNvPicPr>
          <p:nvPr>
            <p:ph sz="quarter" idx="2"/>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6188" r="7983"/>
          <a:stretch/>
        </p:blipFill>
        <p:spPr>
          <a:xfrm>
            <a:off x="2249590" y="1416050"/>
            <a:ext cx="4444679" cy="3763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3657761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Click="0" advTm="10000"/>
    </mc:Choice>
    <mc:Fallback>
      <p:transition spd="slow" advClick="0" advTm="10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365462"/>
          </a:xfrm>
        </p:spPr>
        <p:txBody>
          <a:bodyPr>
            <a:normAutofit/>
          </a:bodyPr>
          <a:lstStyle/>
          <a:p>
            <a:r>
              <a:rPr lang="en-US" dirty="0" smtClean="0">
                <a:solidFill>
                  <a:srgbClr val="431919"/>
                </a:solidFill>
                <a:latin typeface="Curlz MT"/>
                <a:cs typeface="Curlz MT"/>
              </a:rPr>
              <a:t>Triple Tiered Treats</a:t>
            </a:r>
            <a:br>
              <a:rPr lang="en-US" dirty="0" smtClean="0">
                <a:solidFill>
                  <a:srgbClr val="431919"/>
                </a:solidFill>
                <a:latin typeface="Curlz MT"/>
                <a:cs typeface="Curlz MT"/>
              </a:rPr>
            </a:br>
            <a:r>
              <a:rPr lang="en-US" sz="2700" i="1" dirty="0" smtClean="0">
                <a:solidFill>
                  <a:srgbClr val="ECE77A"/>
                </a:solidFill>
                <a:cs typeface="Curlz MT"/>
              </a:rPr>
              <a:t>Raising Money as easy as…cake!</a:t>
            </a:r>
            <a:endParaRPr lang="en-US" sz="2700" dirty="0">
              <a:solidFill>
                <a:srgbClr val="ECE77A"/>
              </a:solidFill>
              <a:latin typeface="Curlz MT"/>
              <a:cs typeface="Curlz MT"/>
            </a:endParaRPr>
          </a:p>
        </p:txBody>
      </p:sp>
      <p:pic>
        <p:nvPicPr>
          <p:cNvPr id="6" name="Content Placeholder 5" descr="Elizabeth at work-open box.jpg"/>
          <p:cNvPicPr>
            <a:picLocks noGrp="1" noChangeAspect="1"/>
          </p:cNvPicPr>
          <p:nvPr>
            <p:ph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7089" b="7089"/>
          <a:stretch>
            <a:fillRect/>
          </a:stretch>
        </p:blipFill>
        <p:spPr>
          <a:xfrm>
            <a:off x="642395" y="2182171"/>
            <a:ext cx="7744290" cy="44314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3860435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Click="0" advTm="10000"/>
    </mc:Choice>
    <mc:Fallback>
      <p:transition spd="slow" advClick="0" advTm="10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ounded Rectangle 9"/>
          <p:cNvSpPr/>
          <p:nvPr/>
        </p:nvSpPr>
        <p:spPr>
          <a:xfrm>
            <a:off x="3519578" y="2518913"/>
            <a:ext cx="5167223" cy="3260785"/>
          </a:xfrm>
          <a:prstGeom prst="roundRect">
            <a:avLst/>
          </a:prstGeom>
          <a:solidFill>
            <a:srgbClr val="DB9D9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itle 6"/>
          <p:cNvSpPr>
            <a:spLocks noGrp="1"/>
          </p:cNvSpPr>
          <p:nvPr>
            <p:ph type="title"/>
          </p:nvPr>
        </p:nvSpPr>
        <p:spPr>
          <a:xfrm>
            <a:off x="2622431" y="759124"/>
            <a:ext cx="6297282" cy="1449089"/>
          </a:xfrm>
        </p:spPr>
        <p:txBody>
          <a:bodyPr>
            <a:noAutofit/>
            <a:scene3d>
              <a:camera prst="orthographicFront"/>
              <a:lightRig rig="soft" dir="t">
                <a:rot lat="0" lon="0" rev="16800000"/>
              </a:lightRig>
            </a:scene3d>
            <a:sp3d prstMaterial="softEdge"/>
          </a:bodyPr>
          <a:lstStyle/>
          <a:p>
            <a:pPr algn="l"/>
            <a:r>
              <a:rPr lang="en-US" sz="1800" dirty="0" smtClean="0">
                <a:ln w="18415" cmpd="sng">
                  <a:noFill/>
                  <a:prstDash val="solid"/>
                </a:ln>
                <a:solidFill>
                  <a:schemeClr val="tx1"/>
                </a:solidFill>
                <a:effectLst/>
                <a:latin typeface="Lucida Sans" pitchFamily="34" charset="0"/>
              </a:rPr>
              <a:t>A Fundraising Campaign to </a:t>
            </a:r>
            <a:br>
              <a:rPr lang="en-US" sz="1800" dirty="0" smtClean="0">
                <a:ln w="18415" cmpd="sng">
                  <a:noFill/>
                  <a:prstDash val="solid"/>
                </a:ln>
                <a:solidFill>
                  <a:schemeClr val="tx1"/>
                </a:solidFill>
                <a:effectLst/>
                <a:latin typeface="Lucida Sans" pitchFamily="34" charset="0"/>
              </a:rPr>
            </a:br>
            <a:r>
              <a:rPr lang="en-US" sz="1800" dirty="0" smtClean="0">
                <a:ln w="18415" cmpd="sng">
                  <a:noFill/>
                  <a:prstDash val="solid"/>
                </a:ln>
                <a:solidFill>
                  <a:schemeClr val="tx1"/>
                </a:solidFill>
                <a:effectLst/>
                <a:latin typeface="Lucida Sans" pitchFamily="34" charset="0"/>
              </a:rPr>
              <a:t>Support the FAWCO Target Water Project in Partnership with The FAWCO Foundation Benefiting </a:t>
            </a:r>
            <a:br>
              <a:rPr lang="en-US" sz="1800" dirty="0" smtClean="0">
                <a:ln w="18415" cmpd="sng">
                  <a:noFill/>
                  <a:prstDash val="solid"/>
                </a:ln>
                <a:solidFill>
                  <a:schemeClr val="tx1"/>
                </a:solidFill>
                <a:effectLst/>
                <a:latin typeface="Lucida Sans" pitchFamily="34" charset="0"/>
              </a:rPr>
            </a:br>
            <a:r>
              <a:rPr lang="en-US" sz="1800" dirty="0" smtClean="0">
                <a:ln w="18415" cmpd="sng">
                  <a:noFill/>
                  <a:prstDash val="solid"/>
                </a:ln>
                <a:solidFill>
                  <a:schemeClr val="tx1"/>
                </a:solidFill>
                <a:effectLst/>
                <a:latin typeface="Lucida Sans" pitchFamily="34" charset="0"/>
              </a:rPr>
              <a:t>Tabitha Cambodia Wells for Clean </a:t>
            </a:r>
            <a:r>
              <a:rPr lang="en-US" sz="1800" dirty="0" smtClean="0">
                <a:ln w="18415" cmpd="sng">
                  <a:noFill/>
                  <a:prstDash val="solid"/>
                </a:ln>
                <a:solidFill>
                  <a:schemeClr val="tx1"/>
                </a:solidFill>
                <a:latin typeface="Lucida Sans" pitchFamily="34" charset="0"/>
              </a:rPr>
              <a:t>Water</a:t>
            </a:r>
            <a:r>
              <a:rPr lang="en-US" sz="1800" dirty="0" smtClean="0">
                <a:ln w="18415" cmpd="sng">
                  <a:solidFill>
                    <a:srgbClr val="FFFFFF"/>
                  </a:solidFill>
                  <a:prstDash val="solid"/>
                </a:ln>
                <a:solidFill>
                  <a:schemeClr val="tx1"/>
                </a:solidFill>
                <a:effectLst>
                  <a:outerShdw blurRad="63500" dir="3600000" algn="tl" rotWithShape="0">
                    <a:srgbClr val="000000">
                      <a:alpha val="70000"/>
                    </a:srgbClr>
                  </a:outerShdw>
                </a:effectLst>
                <a:latin typeface="Lucida Sans" pitchFamily="34" charset="0"/>
              </a:rPr>
              <a:t> </a:t>
            </a:r>
            <a:br>
              <a:rPr lang="en-US" sz="1800" dirty="0" smtClean="0">
                <a:ln w="18415" cmpd="sng">
                  <a:solidFill>
                    <a:srgbClr val="FFFFFF"/>
                  </a:solidFill>
                  <a:prstDash val="solid"/>
                </a:ln>
                <a:solidFill>
                  <a:schemeClr val="tx1"/>
                </a:solidFill>
                <a:effectLst>
                  <a:outerShdw blurRad="63500" dir="3600000" algn="tl" rotWithShape="0">
                    <a:srgbClr val="000000">
                      <a:alpha val="70000"/>
                    </a:srgbClr>
                  </a:outerShdw>
                </a:effectLst>
                <a:latin typeface="Lucida Sans" pitchFamily="34" charset="0"/>
              </a:rPr>
            </a:br>
            <a:endParaRPr lang="en-US" sz="1800" dirty="0">
              <a:solidFill>
                <a:schemeClr val="tx1"/>
              </a:solidFill>
            </a:endParaRPr>
          </a:p>
        </p:txBody>
      </p:sp>
      <p:sp>
        <p:nvSpPr>
          <p:cNvPr id="3" name="Text Placeholder 2"/>
          <p:cNvSpPr>
            <a:spLocks noGrp="1"/>
          </p:cNvSpPr>
          <p:nvPr>
            <p:ph sz="half" idx="1"/>
          </p:nvPr>
        </p:nvSpPr>
        <p:spPr>
          <a:xfrm>
            <a:off x="457200" y="1600200"/>
            <a:ext cx="3062378" cy="4525963"/>
          </a:xfrm>
        </p:spPr>
        <p:txBody>
          <a:bodyPr>
            <a:normAutofit/>
          </a:bodyPr>
          <a:lstStyle/>
          <a:p>
            <a:endParaRPr lang="en-US" dirty="0" smtClean="0"/>
          </a:p>
          <a:p>
            <a:endParaRPr lang="en-US" sz="2800" b="1" dirty="0" smtClean="0">
              <a:solidFill>
                <a:srgbClr val="5D2323"/>
              </a:solidFill>
              <a:latin typeface="Curlz MT" pitchFamily="82" charset="0"/>
            </a:endParaRPr>
          </a:p>
          <a:p>
            <a:pPr algn="ctr"/>
            <a:endParaRPr lang="en-US" sz="2800" b="1" dirty="0">
              <a:solidFill>
                <a:srgbClr val="5D2323"/>
              </a:solidFill>
              <a:latin typeface="Curlz MT" pitchFamily="82" charset="0"/>
            </a:endParaRPr>
          </a:p>
        </p:txBody>
      </p:sp>
      <p:sp>
        <p:nvSpPr>
          <p:cNvPr id="8" name="Content Placeholder 7"/>
          <p:cNvSpPr>
            <a:spLocks noGrp="1"/>
          </p:cNvSpPr>
          <p:nvPr>
            <p:ph sz="half" idx="2"/>
          </p:nvPr>
        </p:nvSpPr>
        <p:spPr>
          <a:xfrm>
            <a:off x="3519578" y="2829464"/>
            <a:ext cx="5167222" cy="2639683"/>
          </a:xfrm>
        </p:spPr>
        <p:txBody>
          <a:bodyPr>
            <a:normAutofit/>
          </a:bodyPr>
          <a:lstStyle/>
          <a:p>
            <a:pPr algn="ctr">
              <a:buNone/>
            </a:pPr>
            <a:r>
              <a:rPr lang="en-US" sz="2800" b="1" dirty="0" smtClean="0">
                <a:solidFill>
                  <a:srgbClr val="5D2323"/>
                </a:solidFill>
                <a:latin typeface="Curlz MT" pitchFamily="82" charset="0"/>
              </a:rPr>
              <a:t>Recipe for Fun-Raising Success</a:t>
            </a:r>
          </a:p>
          <a:p>
            <a:pPr>
              <a:buFont typeface="Arial" pitchFamily="34" charset="0"/>
              <a:buChar char="•"/>
            </a:pPr>
            <a:r>
              <a:rPr lang="en-US" sz="2800" b="1" dirty="0" smtClean="0">
                <a:solidFill>
                  <a:srgbClr val="5D2323"/>
                </a:solidFill>
                <a:latin typeface="Curlz MT" pitchFamily="82" charset="0"/>
              </a:rPr>
              <a:t>1 Enthusiastic FAWCO Club</a:t>
            </a:r>
          </a:p>
          <a:p>
            <a:pPr>
              <a:buFont typeface="Arial" pitchFamily="34" charset="0"/>
              <a:buChar char="•"/>
            </a:pPr>
            <a:r>
              <a:rPr lang="en-US" sz="2800" b="1" dirty="0" smtClean="0">
                <a:solidFill>
                  <a:srgbClr val="5D2323"/>
                </a:solidFill>
                <a:latin typeface="Curlz MT" pitchFamily="82" charset="0"/>
              </a:rPr>
              <a:t>1 Mouth Watering Event</a:t>
            </a:r>
          </a:p>
          <a:p>
            <a:pPr>
              <a:buFont typeface="Arial" pitchFamily="34" charset="0"/>
              <a:buChar char="•"/>
            </a:pPr>
            <a:r>
              <a:rPr lang="en-US" sz="2800" b="1" dirty="0" smtClean="0">
                <a:solidFill>
                  <a:srgbClr val="5D2323"/>
                </a:solidFill>
                <a:latin typeface="Curlz MT" pitchFamily="82" charset="0"/>
              </a:rPr>
              <a:t>1 Very Important Project</a:t>
            </a:r>
          </a:p>
          <a:p>
            <a:pPr>
              <a:buFont typeface="Arial" pitchFamily="34" charset="0"/>
              <a:buChar char="•"/>
            </a:pPr>
            <a:r>
              <a:rPr lang="en-US" sz="2800" b="1" dirty="0" smtClean="0">
                <a:solidFill>
                  <a:srgbClr val="5D2323"/>
                </a:solidFill>
                <a:latin typeface="Curlz MT" pitchFamily="82" charset="0"/>
              </a:rPr>
              <a:t>Mix- Serve-  SUCCESS!</a:t>
            </a:r>
            <a:endParaRPr lang="en-US" sz="2400" b="1" dirty="0" smtClean="0">
              <a:solidFill>
                <a:srgbClr val="5D2323"/>
              </a:solidFill>
            </a:endParaRPr>
          </a:p>
          <a:p>
            <a:endParaRPr lang="en-US" sz="2000" b="1" dirty="0" smtClean="0">
              <a:solidFill>
                <a:srgbClr val="5D2323"/>
              </a:solidFill>
              <a:latin typeface="Curlz MT" pitchFamily="82" charset="0"/>
              <a:cs typeface="Arial" pitchFamily="34" charset="0"/>
            </a:endParaRPr>
          </a:p>
          <a:p>
            <a:endParaRPr lang="en-US" dirty="0"/>
          </a:p>
        </p:txBody>
      </p:sp>
      <p:pic>
        <p:nvPicPr>
          <p:cNvPr id="11" name="Picture 1" descr="part1"/>
          <p:cNvPicPr>
            <a:picLocks noChangeAspect="1" noChangeArrowheads="1"/>
          </p:cNvPicPr>
          <p:nvPr/>
        </p:nvPicPr>
        <p:blipFill>
          <a:blip r:embed="rId3"/>
          <a:srcRect/>
          <a:stretch>
            <a:fillRect/>
          </a:stretch>
        </p:blipFill>
        <p:spPr bwMode="auto">
          <a:xfrm>
            <a:off x="1" y="273050"/>
            <a:ext cx="2622429" cy="1935163"/>
          </a:xfrm>
          <a:prstGeom prst="rect">
            <a:avLst/>
          </a:prstGeom>
          <a:noFill/>
          <a:ln w="9525">
            <a:noFill/>
            <a:miter lim="800000"/>
            <a:headEnd/>
            <a:tailEnd/>
          </a:ln>
        </p:spPr>
      </p:pic>
      <p:pic>
        <p:nvPicPr>
          <p:cNvPr id="2" name="Picture 1" descr="asian boy at bake sale.jp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08212" y="2829464"/>
            <a:ext cx="3126171" cy="28760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Click="0" advTm="10000"/>
    </mc:Choice>
    <mc:Fallback>
      <p:transition spd="slow" advClick="0" advTm="10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a:xfrm>
            <a:off x="293298" y="6038490"/>
            <a:ext cx="8393502" cy="819510"/>
          </a:xfrm>
        </p:spPr>
        <p:txBody>
          <a:bodyPr>
            <a:noAutofit/>
          </a:bodyPr>
          <a:lstStyle/>
          <a:p>
            <a:r>
              <a:rPr lang="en-US" sz="2400" dirty="0" smtClean="0">
                <a:solidFill>
                  <a:srgbClr val="5D2323"/>
                </a:solidFill>
              </a:rPr>
              <a:t>The Mixing Bowl’s in Your Kitchen-Good Luck!</a:t>
            </a:r>
            <a:endParaRPr lang="en-US" sz="2400" dirty="0">
              <a:solidFill>
                <a:srgbClr val="5D2323"/>
              </a:solidFill>
            </a:endParaRPr>
          </a:p>
        </p:txBody>
      </p:sp>
      <p:pic>
        <p:nvPicPr>
          <p:cNvPr id="6" name="Picture 5" descr="woman in red smelling food.jpg"/>
          <p:cNvPicPr>
            <a:picLocks noChangeAspect="1"/>
          </p:cNvPicPr>
          <p:nvPr/>
        </p:nvPicPr>
        <p:blipFill>
          <a:blip r:embed="rId3"/>
          <a:stretch>
            <a:fillRect/>
          </a:stretch>
        </p:blipFill>
        <p:spPr>
          <a:xfrm>
            <a:off x="2634989" y="573176"/>
            <a:ext cx="3541523" cy="546531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Picture 9" descr="ffdeserts3large.jpg"/>
          <p:cNvPicPr>
            <a:picLocks noChangeAspect="1"/>
          </p:cNvPicPr>
          <p:nvPr/>
        </p:nvPicPr>
        <p:blipFill>
          <a:blip r:embed="rId4"/>
          <a:stretch>
            <a:fillRect/>
          </a:stretch>
        </p:blipFill>
        <p:spPr>
          <a:xfrm>
            <a:off x="3588590" y="4728384"/>
            <a:ext cx="1552754" cy="1068566"/>
          </a:xfrm>
          <a:prstGeom prst="rect">
            <a:avLst/>
          </a:prstGeom>
          <a:ln>
            <a:noFill/>
          </a:ln>
          <a:effectLst>
            <a:softEdge rad="112500"/>
          </a:effectLst>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Click="0" advTm="10000"/>
    </mc:Choice>
    <mc:Fallback>
      <p:transition spd="slow" advClick="0" advTm="10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Title 14"/>
          <p:cNvSpPr>
            <a:spLocks noGrp="1"/>
          </p:cNvSpPr>
          <p:nvPr>
            <p:ph type="title"/>
          </p:nvPr>
        </p:nvSpPr>
        <p:spPr>
          <a:xfrm>
            <a:off x="2173857" y="273049"/>
            <a:ext cx="6512943" cy="1745531"/>
          </a:xfrm>
        </p:spPr>
        <p:txBody>
          <a:bodyPr/>
          <a:lstStyle/>
          <a:p>
            <a:pPr algn="l"/>
            <a:r>
              <a:rPr lang="en-US" dirty="0" smtClean="0">
                <a:solidFill>
                  <a:srgbClr val="FF0000"/>
                </a:solidFill>
                <a:effectLst/>
              </a:rPr>
              <a:t>MAKE IT FUN!</a:t>
            </a:r>
            <a:endParaRPr lang="en-US" dirty="0">
              <a:solidFill>
                <a:srgbClr val="FF0000"/>
              </a:solidFill>
              <a:effectLst/>
            </a:endParaRPr>
          </a:p>
        </p:txBody>
      </p:sp>
      <p:sp>
        <p:nvSpPr>
          <p:cNvPr id="16" name="Text Placeholder 15"/>
          <p:cNvSpPr>
            <a:spLocks noGrp="1"/>
          </p:cNvSpPr>
          <p:nvPr>
            <p:ph type="body" idx="1"/>
          </p:nvPr>
        </p:nvSpPr>
        <p:spPr>
          <a:xfrm>
            <a:off x="2173857" y="2362200"/>
            <a:ext cx="6512943" cy="1588698"/>
          </a:xfrm>
        </p:spPr>
        <p:txBody>
          <a:bodyPr>
            <a:normAutofit/>
          </a:bodyPr>
          <a:lstStyle/>
          <a:p>
            <a:r>
              <a:rPr lang="en-US" sz="4000" dirty="0" smtClean="0">
                <a:solidFill>
                  <a:schemeClr val="bg1"/>
                </a:solidFill>
                <a:latin typeface="+mj-lt"/>
              </a:rPr>
              <a:t>SET A REASONABLE GOAL</a:t>
            </a:r>
            <a:endParaRPr lang="en-US" sz="4000" dirty="0">
              <a:solidFill>
                <a:schemeClr val="bg1"/>
              </a:solidFill>
              <a:latin typeface="+mj-lt"/>
            </a:endParaRPr>
          </a:p>
        </p:txBody>
      </p:sp>
      <p:sp>
        <p:nvSpPr>
          <p:cNvPr id="18" name="Text Placeholder 17"/>
          <p:cNvSpPr>
            <a:spLocks noGrp="1"/>
          </p:cNvSpPr>
          <p:nvPr>
            <p:ph type="body" sz="half" idx="3"/>
          </p:nvPr>
        </p:nvSpPr>
        <p:spPr>
          <a:xfrm>
            <a:off x="2173857" y="4485736"/>
            <a:ext cx="6512943" cy="1742536"/>
          </a:xfrm>
        </p:spPr>
        <p:txBody>
          <a:bodyPr>
            <a:normAutofit/>
          </a:bodyPr>
          <a:lstStyle/>
          <a:p>
            <a:r>
              <a:rPr lang="en-US" sz="4000" dirty="0" smtClean="0">
                <a:solidFill>
                  <a:srgbClr val="ECE77A"/>
                </a:solidFill>
                <a:latin typeface="+mj-lt"/>
              </a:rPr>
              <a:t>FIND THE RIGHT PEOPLE</a:t>
            </a:r>
            <a:endParaRPr lang="en-US" sz="4000" dirty="0">
              <a:solidFill>
                <a:srgbClr val="ECE77A"/>
              </a:solidFill>
              <a:latin typeface="+mj-lt"/>
            </a:endParaRPr>
          </a:p>
        </p:txBody>
      </p:sp>
      <p:pic>
        <p:nvPicPr>
          <p:cNvPr id="21" name="Content Placeholder 20" descr="Touchdown.jpg"/>
          <p:cNvPicPr>
            <a:picLocks noGrp="1" noChangeAspect="1"/>
          </p:cNvPicPr>
          <p:nvPr>
            <p:ph sz="quarter" idx="2"/>
          </p:nvPr>
        </p:nvPicPr>
        <p:blipFill>
          <a:blip r:embed="rId3"/>
          <a:stretch>
            <a:fillRect/>
          </a:stretch>
        </p:blipFill>
        <p:spPr>
          <a:xfrm>
            <a:off x="457200" y="2324960"/>
            <a:ext cx="1250829" cy="16662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Content Placeholder 21" descr="star.jpg"/>
          <p:cNvPicPr>
            <a:picLocks noGrp="1" noChangeAspect="1"/>
          </p:cNvPicPr>
          <p:nvPr>
            <p:ph sz="quarter" idx="4"/>
          </p:nvPr>
        </p:nvPicPr>
        <p:blipFill>
          <a:blip r:embed="rId4"/>
          <a:stretch>
            <a:fillRect/>
          </a:stretch>
        </p:blipFill>
        <p:spPr>
          <a:xfrm>
            <a:off x="362179" y="4486275"/>
            <a:ext cx="1560476" cy="1500457"/>
          </a:xfrm>
          <a:prstGeom prst="rect">
            <a:avLst/>
          </a:prstGeom>
          <a:ln>
            <a:noFill/>
          </a:ln>
          <a:effectLst>
            <a:outerShdw blurRad="292100" dist="139700" dir="2700000" algn="tl" rotWithShape="0">
              <a:srgbClr val="333333">
                <a:alpha val="65000"/>
              </a:srgbClr>
            </a:outerShdw>
          </a:effectLst>
        </p:spPr>
      </p:pic>
      <p:pic>
        <p:nvPicPr>
          <p:cNvPr id="20" name="Picture 2" descr="C:\Users\Elsie\AppData\Local\Microsoft\Windows\Temporary Internet Files\Content.IE5\AYEUK5DC\MC900423171[1].wmf"/>
          <p:cNvPicPr>
            <a:picLocks noChangeAspect="1" noChangeArrowheads="1"/>
          </p:cNvPicPr>
          <p:nvPr/>
        </p:nvPicPr>
        <p:blipFill>
          <a:blip/>
          <a:srcRect/>
          <a:stretch>
            <a:fillRect/>
          </a:stretch>
        </p:blipFill>
        <p:spPr bwMode="auto">
          <a:xfrm>
            <a:off x="457201" y="623551"/>
            <a:ext cx="1395029" cy="1395029"/>
          </a:xfrm>
          <a:prstGeom prst="rect">
            <a:avLst/>
          </a:prstGeom>
          <a:ln w="38100" cap="sq">
            <a:noFill/>
            <a:prstDash val="solid"/>
            <a:miter lim="800000"/>
          </a:ln>
          <a:effectLst>
            <a:outerShdw blurRad="50800" dist="38100" dir="2700000" algn="tl" rotWithShape="0">
              <a:srgbClr val="000000">
                <a:alpha val="43000"/>
              </a:srgbClr>
            </a:outerShdw>
          </a:effectLst>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Click="0" advTm="12000"/>
    </mc:Choice>
    <mc:Fallback>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 calcmode="lin" valueType="num">
                                      <p:cBhvr additive="base">
                                        <p:cTn id="13"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 calcmode="lin" valueType="num">
                                      <p:cBhvr additive="base">
                                        <p:cTn id="19"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uild="p"/>
      <p:bldP spid="18" grpId="0" build="p"/>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1" descr="part1"/>
          <p:cNvPicPr>
            <a:picLocks noChangeAspect="1" noChangeArrowheads="1"/>
          </p:cNvPicPr>
          <p:nvPr/>
        </p:nvPicPr>
        <p:blipFill>
          <a:blip r:embed="rId3"/>
          <a:srcRect/>
          <a:stretch>
            <a:fillRect/>
          </a:stretch>
        </p:blipFill>
        <p:spPr bwMode="auto">
          <a:xfrm>
            <a:off x="1096652" y="362311"/>
            <a:ext cx="6373823" cy="4382208"/>
          </a:xfrm>
          <a:prstGeom prst="rect">
            <a:avLst/>
          </a:prstGeom>
          <a:noFill/>
          <a:ln w="9525">
            <a:noFill/>
            <a:miter lim="800000"/>
            <a:headEnd/>
            <a:tailEnd/>
          </a:ln>
        </p:spPr>
      </p:pic>
      <p:sp>
        <p:nvSpPr>
          <p:cNvPr id="9" name="Title 8"/>
          <p:cNvSpPr>
            <a:spLocks noGrp="1"/>
          </p:cNvSpPr>
          <p:nvPr>
            <p:ph type="title"/>
          </p:nvPr>
        </p:nvSpPr>
        <p:spPr>
          <a:xfrm>
            <a:off x="457200" y="4727275"/>
            <a:ext cx="8229600" cy="1897811"/>
          </a:xfrm>
        </p:spPr>
        <p:txBody>
          <a:bodyPr>
            <a:noAutofit/>
            <a:scene3d>
              <a:camera prst="orthographicFront"/>
              <a:lightRig rig="soft" dir="t">
                <a:rot lat="0" lon="0" rev="16800000"/>
              </a:lightRig>
            </a:scene3d>
            <a:sp3d extrusionH="57150" prstMaterial="softEdge">
              <a:bevelT w="38100" h="38100"/>
            </a:sp3d>
          </a:bodyPr>
          <a:lstStyle/>
          <a:p>
            <a:r>
              <a:rPr lang="en-US" sz="4000" dirty="0" smtClean="0">
                <a:solidFill>
                  <a:srgbClr val="FF0000"/>
                </a:solidFill>
              </a:rPr>
              <a:t>Putting the FUN back into</a:t>
            </a:r>
            <a:br>
              <a:rPr lang="en-US" sz="4000" dirty="0" smtClean="0">
                <a:solidFill>
                  <a:srgbClr val="FF0000"/>
                </a:solidFill>
              </a:rPr>
            </a:br>
            <a:r>
              <a:rPr lang="en-US" sz="5400" dirty="0" smtClean="0">
                <a:solidFill>
                  <a:srgbClr val="FF0000"/>
                </a:solidFill>
              </a:rPr>
              <a:t>Fundraising</a:t>
            </a:r>
            <a:endParaRPr lang="en-US" sz="7200" dirty="0" smtClean="0">
              <a:solidFill>
                <a:srgbClr val="FF0000"/>
              </a:solidFill>
            </a:endParaRPr>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Click="0" advTm="10000"/>
    </mc:Choice>
    <mc:Fallback>
      <p:transition spd="slow" advClick="0" advTm="1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8229600" cy="1745531"/>
          </a:xfrm>
        </p:spPr>
        <p:txBody>
          <a:bodyPr>
            <a:normAutofit/>
          </a:bodyPr>
          <a:lstStyle/>
          <a:p>
            <a:pPr algn="ctr"/>
            <a:r>
              <a:rPr lang="en-US" sz="4800" b="1" dirty="0" smtClean="0">
                <a:solidFill>
                  <a:schemeClr val="accent4">
                    <a:lumMod val="50000"/>
                  </a:schemeClr>
                </a:solidFill>
              </a:rPr>
              <a:t>This is </a:t>
            </a:r>
            <a:r>
              <a:rPr lang="en-US" sz="4800" b="1" u="sng" dirty="0" smtClean="0">
                <a:solidFill>
                  <a:schemeClr val="accent4">
                    <a:lumMod val="50000"/>
                  </a:schemeClr>
                </a:solidFill>
              </a:rPr>
              <a:t>NOT</a:t>
            </a:r>
            <a:r>
              <a:rPr lang="en-US" sz="4800" b="1" dirty="0" smtClean="0">
                <a:solidFill>
                  <a:schemeClr val="accent4">
                    <a:lumMod val="50000"/>
                  </a:schemeClr>
                </a:solidFill>
              </a:rPr>
              <a:t> Your </a:t>
            </a:r>
            <a:br>
              <a:rPr lang="en-US" sz="4800" b="1" dirty="0" smtClean="0">
                <a:solidFill>
                  <a:schemeClr val="accent4">
                    <a:lumMod val="50000"/>
                  </a:schemeClr>
                </a:solidFill>
              </a:rPr>
            </a:br>
            <a:r>
              <a:rPr lang="en-US" sz="4800" b="1" dirty="0" smtClean="0">
                <a:solidFill>
                  <a:schemeClr val="accent4">
                    <a:lumMod val="50000"/>
                  </a:schemeClr>
                </a:solidFill>
              </a:rPr>
              <a:t>Mother’s Bake Sale</a:t>
            </a:r>
            <a:endParaRPr lang="en-US" sz="4800" b="1" dirty="0">
              <a:solidFill>
                <a:schemeClr val="accent4">
                  <a:lumMod val="50000"/>
                </a:schemeClr>
              </a:solidFill>
            </a:endParaRPr>
          </a:p>
        </p:txBody>
      </p:sp>
      <p:sp>
        <p:nvSpPr>
          <p:cNvPr id="3" name="Text Placeholder 2"/>
          <p:cNvSpPr>
            <a:spLocks noGrp="1"/>
          </p:cNvSpPr>
          <p:nvPr>
            <p:ph type="body" idx="2"/>
          </p:nvPr>
        </p:nvSpPr>
        <p:spPr>
          <a:xfrm>
            <a:off x="457201" y="5290867"/>
            <a:ext cx="1906438" cy="1178944"/>
          </a:xfrm>
        </p:spPr>
        <p:txBody>
          <a:bodyPr>
            <a:normAutofit/>
          </a:bodyPr>
          <a:lstStyle/>
          <a:p>
            <a:endParaRPr lang="en-US" dirty="0"/>
          </a:p>
        </p:txBody>
      </p:sp>
      <p:pic>
        <p:nvPicPr>
          <p:cNvPr id="7" name="Content Placeholder 6" descr="not your mothers bakesale.jpg"/>
          <p:cNvPicPr>
            <a:picLocks noGrp="1" noChangeAspect="1"/>
          </p:cNvPicPr>
          <p:nvPr>
            <p:ph sz="half" idx="1"/>
          </p:nvPr>
        </p:nvPicPr>
        <p:blipFill>
          <a:blip r:embed="rId3"/>
          <a:stretch>
            <a:fillRect/>
          </a:stretch>
        </p:blipFill>
        <p:spPr>
          <a:xfrm>
            <a:off x="2789267" y="2384109"/>
            <a:ext cx="3219533" cy="408570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Click="0" advTm="10000"/>
    </mc:Choice>
    <mc:Fallback>
      <p:transition spd="slow" advClick="0" advTm="1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Text Placeholder 13"/>
          <p:cNvSpPr>
            <a:spLocks noGrp="1"/>
          </p:cNvSpPr>
          <p:nvPr>
            <p:ph type="body" idx="2"/>
          </p:nvPr>
        </p:nvSpPr>
        <p:spPr>
          <a:xfrm>
            <a:off x="457200" y="3019246"/>
            <a:ext cx="8341743" cy="2638120"/>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r>
              <a:rPr lang="en-US" sz="13800" i="1" dirty="0" smtClean="0">
                <a:ln w="18415" cmpd="sng">
                  <a:noFill/>
                  <a:prstDash val="solid"/>
                </a:ln>
                <a:solidFill>
                  <a:srgbClr val="ECE77A"/>
                </a:solidFill>
                <a:effectLst>
                  <a:outerShdw blurRad="63500" dir="3600000" algn="tl" rotWithShape="0">
                    <a:srgbClr val="000000">
                      <a:alpha val="70000"/>
                    </a:srgbClr>
                  </a:outerShdw>
                </a:effectLst>
                <a:latin typeface="+mj-lt"/>
                <a:cs typeface="Arial" pitchFamily="34" charset="0"/>
              </a:rPr>
              <a:t>$</a:t>
            </a:r>
            <a:r>
              <a:rPr lang="en-US" sz="13800" i="1" dirty="0" smtClean="0">
                <a:ln w="18415" cmpd="sng">
                  <a:solidFill>
                    <a:srgbClr val="FFFFFF"/>
                  </a:solidFill>
                  <a:prstDash val="solid"/>
                </a:ln>
                <a:solidFill>
                  <a:srgbClr val="ECE77A"/>
                </a:solidFill>
                <a:effectLst>
                  <a:outerShdw blurRad="63500" dir="3600000" algn="tl" rotWithShape="0">
                    <a:srgbClr val="000000">
                      <a:alpha val="70000"/>
                    </a:srgbClr>
                  </a:outerShdw>
                </a:effectLst>
                <a:latin typeface="+mj-lt"/>
                <a:cs typeface="Arial" pitchFamily="34" charset="0"/>
              </a:rPr>
              <a:t>89,000</a:t>
            </a:r>
          </a:p>
          <a:p>
            <a:endParaRPr lang="en-US" sz="2400" b="1" dirty="0">
              <a:ln w="50800"/>
              <a:solidFill>
                <a:srgbClr val="C00000"/>
              </a:solidFill>
              <a:latin typeface="Arial" pitchFamily="34" charset="0"/>
              <a:cs typeface="Arial" pitchFamily="34" charset="0"/>
            </a:endParaRPr>
          </a:p>
        </p:txBody>
      </p:sp>
      <p:pic>
        <p:nvPicPr>
          <p:cNvPr id="10" name="Picture 1" descr="part1"/>
          <p:cNvPicPr>
            <a:picLocks noGrp="1" noChangeAspect="1" noChangeArrowheads="1"/>
          </p:cNvPicPr>
          <p:nvPr>
            <p:ph sz="half" idx="1"/>
          </p:nvPr>
        </p:nvPicPr>
        <p:blipFill>
          <a:blip r:embed="rId3"/>
          <a:srcRect/>
          <a:stretch>
            <a:fillRect/>
          </a:stretch>
        </p:blipFill>
        <p:spPr bwMode="auto">
          <a:xfrm>
            <a:off x="232985" y="273050"/>
            <a:ext cx="2674043" cy="1935163"/>
          </a:xfrm>
          <a:prstGeom prst="rect">
            <a:avLst/>
          </a:prstGeom>
          <a:noFill/>
          <a:ln w="9525">
            <a:noFill/>
            <a:miter lim="800000"/>
            <a:headEnd/>
            <a:tailEnd/>
          </a:ln>
        </p:spPr>
      </p:pic>
      <p:sp>
        <p:nvSpPr>
          <p:cNvPr id="12" name="TextBox 11"/>
          <p:cNvSpPr txBox="1"/>
          <p:nvPr/>
        </p:nvSpPr>
        <p:spPr>
          <a:xfrm>
            <a:off x="2907029" y="862642"/>
            <a:ext cx="5891914" cy="1200329"/>
          </a:xfrm>
          <a:prstGeom prst="rect">
            <a:avLst/>
          </a:prstGeom>
          <a:noFill/>
        </p:spPr>
        <p:txBody>
          <a:bodyPr wrap="square" rtlCol="0">
            <a:spAutoFit/>
          </a:bodyPr>
          <a:lstStyle/>
          <a:p>
            <a:r>
              <a:rPr lang="en-US" dirty="0" smtClean="0">
                <a:ln w="18415" cmpd="sng">
                  <a:noFill/>
                  <a:prstDash val="solid"/>
                </a:ln>
                <a:latin typeface="Lucida Sans" pitchFamily="34" charset="0"/>
              </a:rPr>
              <a:t>A Fundraising Campaign to </a:t>
            </a:r>
            <a:br>
              <a:rPr lang="en-US" dirty="0" smtClean="0">
                <a:ln w="18415" cmpd="sng">
                  <a:noFill/>
                  <a:prstDash val="solid"/>
                </a:ln>
                <a:latin typeface="Lucida Sans" pitchFamily="34" charset="0"/>
              </a:rPr>
            </a:br>
            <a:r>
              <a:rPr lang="en-US" dirty="0" smtClean="0">
                <a:ln w="18415" cmpd="sng">
                  <a:noFill/>
                  <a:prstDash val="solid"/>
                </a:ln>
                <a:latin typeface="Lucida Sans" pitchFamily="34" charset="0"/>
              </a:rPr>
              <a:t>Support the FAWCO Target Water Project in Partnership with The FAWCO Foundation Benefiting </a:t>
            </a:r>
            <a:br>
              <a:rPr lang="en-US" dirty="0" smtClean="0">
                <a:ln w="18415" cmpd="sng">
                  <a:noFill/>
                  <a:prstDash val="solid"/>
                </a:ln>
                <a:latin typeface="Lucida Sans" pitchFamily="34" charset="0"/>
              </a:rPr>
            </a:br>
            <a:r>
              <a:rPr lang="en-US" dirty="0" smtClean="0">
                <a:ln w="18415" cmpd="sng">
                  <a:noFill/>
                  <a:prstDash val="solid"/>
                </a:ln>
                <a:latin typeface="Lucida Sans" pitchFamily="34" charset="0"/>
              </a:rPr>
              <a:t>Tabitha Cambodia Wells for Clean Water</a:t>
            </a:r>
            <a:r>
              <a:rPr lang="en-US" dirty="0" smtClean="0">
                <a:ln w="18415" cmpd="sng">
                  <a:solidFill>
                    <a:srgbClr val="FFFFFF"/>
                  </a:solidFill>
                  <a:prstDash val="solid"/>
                </a:ln>
                <a:effectLst>
                  <a:outerShdw blurRad="63500" dir="3600000" algn="tl" rotWithShape="0">
                    <a:srgbClr val="000000">
                      <a:alpha val="70000"/>
                    </a:srgbClr>
                  </a:outerShdw>
                </a:effectLst>
                <a:latin typeface="Lucida Sans" pitchFamily="34" charset="0"/>
              </a:rPr>
              <a:t> </a:t>
            </a:r>
            <a:endParaRPr lang="en-US" dirty="0">
              <a:ln w="18415" cmpd="sng">
                <a:solidFill>
                  <a:srgbClr val="FFFFFF"/>
                </a:solidFill>
                <a:prstDash val="solid"/>
              </a:ln>
              <a:effectLst>
                <a:outerShdw blurRad="63500" dir="3600000" algn="tl" rotWithShape="0">
                  <a:srgbClr val="000000">
                    <a:alpha val="70000"/>
                  </a:srgbClr>
                </a:outerShdw>
              </a:effectLst>
              <a:latin typeface="Lucida Sans" pitchFamily="34" charset="0"/>
            </a:endParaRPr>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Click="0" advTm="10000"/>
    </mc:Choice>
    <mc:Fallback>
      <p:transition spd="slow" advClick="0" advTm="1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endParaRPr lang="en-US" dirty="0"/>
          </a:p>
        </p:txBody>
      </p:sp>
      <p:sp>
        <p:nvSpPr>
          <p:cNvPr id="13" name="Text Placeholder 12"/>
          <p:cNvSpPr>
            <a:spLocks noGrp="1"/>
          </p:cNvSpPr>
          <p:nvPr>
            <p:ph type="body" idx="1"/>
          </p:nvPr>
        </p:nvSpPr>
        <p:spPr/>
        <p:txBody>
          <a:bodyPr/>
          <a:lstStyle/>
          <a:p>
            <a:endParaRPr lang="en-US" dirty="0"/>
          </a:p>
        </p:txBody>
      </p:sp>
      <p:sp>
        <p:nvSpPr>
          <p:cNvPr id="14" name="Text Placeholder 13"/>
          <p:cNvSpPr>
            <a:spLocks noGrp="1"/>
          </p:cNvSpPr>
          <p:nvPr>
            <p:ph type="body" sz="half" idx="3"/>
          </p:nvPr>
        </p:nvSpPr>
        <p:spPr>
          <a:xfrm>
            <a:off x="780585" y="3421308"/>
            <a:ext cx="7560527" cy="789787"/>
          </a:xfrm>
        </p:spPr>
        <p:txBody>
          <a:bodyPr>
            <a:noAutofit/>
          </a:bodyPr>
          <a:lstStyle/>
          <a:p>
            <a:pPr algn="ctr"/>
            <a:r>
              <a:rPr lang="en-US" sz="2800" b="1" dirty="0" smtClean="0">
                <a:solidFill>
                  <a:srgbClr val="FF0000"/>
                </a:solidFill>
                <a:latin typeface="+mj-lt"/>
              </a:rPr>
              <a:t>www.fawcofoundation.org</a:t>
            </a:r>
            <a:endParaRPr lang="en-US" sz="2800" b="1" dirty="0">
              <a:solidFill>
                <a:srgbClr val="FF0000"/>
              </a:solidFill>
              <a:latin typeface="+mj-lt"/>
            </a:endParaRPr>
          </a:p>
        </p:txBody>
      </p:sp>
      <p:pic>
        <p:nvPicPr>
          <p:cNvPr id="18" name="Content Placeholder 17" descr="recipecard2.png"/>
          <p:cNvPicPr>
            <a:picLocks noGrp="1" noChangeAspect="1"/>
          </p:cNvPicPr>
          <p:nvPr>
            <p:ph sz="quarter" idx="4"/>
          </p:nvPr>
        </p:nvPicPr>
        <p:blipFill>
          <a:blip r:embed="rId3"/>
          <a:stretch>
            <a:fillRect/>
          </a:stretch>
        </p:blipFill>
        <p:spPr>
          <a:xfrm>
            <a:off x="5317416" y="318956"/>
            <a:ext cx="3369384" cy="23125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Content Placeholder 16" descr="recipecard%201.png"/>
          <p:cNvPicPr>
            <a:picLocks noGrp="1" noChangeAspect="1"/>
          </p:cNvPicPr>
          <p:nvPr>
            <p:ph sz="quarter" idx="2"/>
          </p:nvPr>
        </p:nvPicPr>
        <p:blipFill>
          <a:blip r:embed="rId4"/>
          <a:stretch>
            <a:fillRect/>
          </a:stretch>
        </p:blipFill>
        <p:spPr>
          <a:xfrm>
            <a:off x="457200" y="318956"/>
            <a:ext cx="3196908" cy="21941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289" name="Picture 1" descr="C:\Users\Elsie\Pictures\WDD\recipecard3%20choc.png"/>
          <p:cNvPicPr>
            <a:picLocks noChangeAspect="1" noChangeArrowheads="1"/>
          </p:cNvPicPr>
          <p:nvPr/>
        </p:nvPicPr>
        <p:blipFill>
          <a:blip r:embed="rId5"/>
          <a:srcRect/>
          <a:stretch>
            <a:fillRect/>
          </a:stretch>
        </p:blipFill>
        <p:spPr bwMode="auto">
          <a:xfrm>
            <a:off x="457200" y="4211096"/>
            <a:ext cx="3312846" cy="22737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290" name="Picture 2" descr="C:\Users\Elsie\Pictures\WDD\recipecard4%20DD.png"/>
          <p:cNvPicPr>
            <a:picLocks noChangeAspect="1" noChangeArrowheads="1"/>
          </p:cNvPicPr>
          <p:nvPr/>
        </p:nvPicPr>
        <p:blipFill>
          <a:blip r:embed="rId6"/>
          <a:srcRect/>
          <a:stretch>
            <a:fillRect/>
          </a:stretch>
        </p:blipFill>
        <p:spPr bwMode="auto">
          <a:xfrm>
            <a:off x="5335968" y="4211096"/>
            <a:ext cx="3350832" cy="22998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1" descr="part1"/>
          <p:cNvPicPr>
            <a:picLocks noChangeAspect="1" noChangeArrowheads="1"/>
          </p:cNvPicPr>
          <p:nvPr/>
        </p:nvPicPr>
        <p:blipFill>
          <a:blip r:embed="rId7"/>
          <a:srcRect/>
          <a:stretch>
            <a:fillRect/>
          </a:stretch>
        </p:blipFill>
        <p:spPr bwMode="auto">
          <a:xfrm>
            <a:off x="3422411" y="2285999"/>
            <a:ext cx="1913557" cy="1412067"/>
          </a:xfrm>
          <a:prstGeom prst="rect">
            <a:avLst/>
          </a:prstGeom>
          <a:noFill/>
          <a:ln w="9525">
            <a:noFill/>
            <a:miter lim="800000"/>
            <a:headEnd/>
            <a:tailEnd/>
          </a:ln>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1000" fill="hold"/>
                                        <p:tgtEl>
                                          <p:spTgt spid="18"/>
                                        </p:tgtEl>
                                        <p:attrNameLst>
                                          <p:attrName>ppt_x</p:attrName>
                                        </p:attrNameLst>
                                      </p:cBhvr>
                                      <p:tavLst>
                                        <p:tav tm="0">
                                          <p:val>
                                            <p:strVal val="#ppt_x"/>
                                          </p:val>
                                        </p:tav>
                                        <p:tav tm="100000">
                                          <p:val>
                                            <p:strVal val="#ppt_x"/>
                                          </p:val>
                                        </p:tav>
                                      </p:tavLst>
                                    </p:anim>
                                    <p:anim calcmode="lin" valueType="num">
                                      <p:cBhvr additive="base">
                                        <p:cTn id="13" dur="10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12289"/>
                                        </p:tgtEl>
                                        <p:attrNameLst>
                                          <p:attrName>style.visibility</p:attrName>
                                        </p:attrNameLst>
                                      </p:cBhvr>
                                      <p:to>
                                        <p:strVal val="visible"/>
                                      </p:to>
                                    </p:set>
                                    <p:anim calcmode="lin" valueType="num">
                                      <p:cBhvr additive="base">
                                        <p:cTn id="17" dur="1000" fill="hold"/>
                                        <p:tgtEl>
                                          <p:spTgt spid="12289"/>
                                        </p:tgtEl>
                                        <p:attrNameLst>
                                          <p:attrName>ppt_x</p:attrName>
                                        </p:attrNameLst>
                                      </p:cBhvr>
                                      <p:tavLst>
                                        <p:tav tm="0">
                                          <p:val>
                                            <p:strVal val="#ppt_x"/>
                                          </p:val>
                                        </p:tav>
                                        <p:tav tm="100000">
                                          <p:val>
                                            <p:strVal val="#ppt_x"/>
                                          </p:val>
                                        </p:tav>
                                      </p:tavLst>
                                    </p:anim>
                                    <p:anim calcmode="lin" valueType="num">
                                      <p:cBhvr additive="base">
                                        <p:cTn id="18" dur="1000" fill="hold"/>
                                        <p:tgtEl>
                                          <p:spTgt spid="12289"/>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nodeType="afterEffect">
                                  <p:stCondLst>
                                    <p:cond delay="0"/>
                                  </p:stCondLst>
                                  <p:childTnLst>
                                    <p:set>
                                      <p:cBhvr>
                                        <p:cTn id="21" dur="1" fill="hold">
                                          <p:stCondLst>
                                            <p:cond delay="0"/>
                                          </p:stCondLst>
                                        </p:cTn>
                                        <p:tgtEl>
                                          <p:spTgt spid="12290"/>
                                        </p:tgtEl>
                                        <p:attrNameLst>
                                          <p:attrName>style.visibility</p:attrName>
                                        </p:attrNameLst>
                                      </p:cBhvr>
                                      <p:to>
                                        <p:strVal val="visible"/>
                                      </p:to>
                                    </p:set>
                                    <p:anim calcmode="lin" valueType="num">
                                      <p:cBhvr additive="base">
                                        <p:cTn id="22" dur="1000" fill="hold"/>
                                        <p:tgtEl>
                                          <p:spTgt spid="12290"/>
                                        </p:tgtEl>
                                        <p:attrNameLst>
                                          <p:attrName>ppt_x</p:attrName>
                                        </p:attrNameLst>
                                      </p:cBhvr>
                                      <p:tavLst>
                                        <p:tav tm="0">
                                          <p:val>
                                            <p:strVal val="#ppt_x"/>
                                          </p:val>
                                        </p:tav>
                                        <p:tav tm="100000">
                                          <p:val>
                                            <p:strVal val="#ppt_x"/>
                                          </p:val>
                                        </p:tav>
                                      </p:tavLst>
                                    </p:anim>
                                    <p:anim calcmode="lin" valueType="num">
                                      <p:cBhvr additive="base">
                                        <p:cTn id="23" dur="1000" fill="hold"/>
                                        <p:tgtEl>
                                          <p:spTgt spid="122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5400" dirty="0" smtClean="0">
                <a:solidFill>
                  <a:srgbClr val="5D2323"/>
                </a:solidFill>
                <a:effectLst/>
                <a:latin typeface="Curlz MT" pitchFamily="82" charset="0"/>
              </a:rPr>
              <a:t>Triple Tiered Treats</a:t>
            </a:r>
            <a:endParaRPr lang="en-US" sz="5400" dirty="0">
              <a:solidFill>
                <a:srgbClr val="5D2323"/>
              </a:solidFill>
              <a:effectLst/>
              <a:latin typeface="Curlz MT" pitchFamily="82" charset="0"/>
            </a:endParaRPr>
          </a:p>
        </p:txBody>
      </p:sp>
      <p:sp>
        <p:nvSpPr>
          <p:cNvPr id="6" name="Text Placeholder 5"/>
          <p:cNvSpPr>
            <a:spLocks noGrp="1"/>
          </p:cNvSpPr>
          <p:nvPr>
            <p:ph type="body" idx="1"/>
          </p:nvPr>
        </p:nvSpPr>
        <p:spPr>
          <a:xfrm>
            <a:off x="457200" y="1148316"/>
            <a:ext cx="7878726" cy="829340"/>
          </a:xfrm>
        </p:spPr>
        <p:txBody>
          <a:bodyPr>
            <a:normAutofit/>
          </a:bodyPr>
          <a:lstStyle/>
          <a:p>
            <a:pPr algn="ctr"/>
            <a:r>
              <a:rPr lang="en-US" sz="3200" dirty="0" smtClean="0">
                <a:latin typeface="+mj-lt"/>
              </a:rPr>
              <a:t>The No Bake Event</a:t>
            </a:r>
            <a:endParaRPr lang="en-US" sz="3200" dirty="0">
              <a:latin typeface="+mj-lt"/>
            </a:endParaRPr>
          </a:p>
        </p:txBody>
      </p:sp>
      <p:sp>
        <p:nvSpPr>
          <p:cNvPr id="8" name="Text Placeholder 7"/>
          <p:cNvSpPr>
            <a:spLocks noGrp="1"/>
          </p:cNvSpPr>
          <p:nvPr>
            <p:ph type="body" sz="half" idx="3"/>
          </p:nvPr>
        </p:nvSpPr>
        <p:spPr>
          <a:xfrm>
            <a:off x="457200" y="1977656"/>
            <a:ext cx="8229600" cy="829339"/>
          </a:xfrm>
        </p:spPr>
        <p:txBody>
          <a:bodyPr>
            <a:normAutofit/>
          </a:bodyPr>
          <a:lstStyle/>
          <a:p>
            <a:pPr algn="ctr"/>
            <a:r>
              <a:rPr lang="en-US" sz="2800" b="1" dirty="0" smtClean="0">
                <a:solidFill>
                  <a:srgbClr val="C00000"/>
                </a:solidFill>
                <a:effectLst>
                  <a:outerShdw blurRad="38100" dist="38100" dir="2700000" algn="tl">
                    <a:srgbClr val="000000">
                      <a:alpha val="43137"/>
                    </a:srgbClr>
                  </a:outerShdw>
                </a:effectLst>
                <a:latin typeface="+mj-lt"/>
              </a:rPr>
              <a:t>How Does this Event Make Money?</a:t>
            </a:r>
            <a:endParaRPr lang="en-US" sz="2800" b="1" dirty="0">
              <a:solidFill>
                <a:srgbClr val="C00000"/>
              </a:solidFill>
            </a:endParaRPr>
          </a:p>
        </p:txBody>
      </p:sp>
      <p:pic>
        <p:nvPicPr>
          <p:cNvPr id="11" name="Content Placeholder 10" descr="IMG_0402.JPG"/>
          <p:cNvPicPr>
            <a:picLocks noGrp="1" noChangeAspect="1"/>
          </p:cNvPicPr>
          <p:nvPr>
            <p:ph sz="quarter" idx="2"/>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6188" r="7983"/>
          <a:stretch/>
        </p:blipFill>
        <p:spPr>
          <a:xfrm>
            <a:off x="2249590" y="2806995"/>
            <a:ext cx="4444679" cy="3763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7934469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Click="0" advTm="10000"/>
    </mc:Choice>
    <mc:Fallback>
      <p:transition spd="slow" advClick="0" advTm="1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552893" y="609600"/>
            <a:ext cx="8144540" cy="557188"/>
          </a:xfrm>
        </p:spPr>
        <p:txBody>
          <a:bodyPr>
            <a:noAutofit/>
          </a:bodyPr>
          <a:lstStyle/>
          <a:p>
            <a:r>
              <a:rPr lang="en-US" sz="4000" dirty="0" smtClean="0">
                <a:solidFill>
                  <a:srgbClr val="ECE77A"/>
                </a:solidFill>
              </a:rPr>
              <a:t>Making the “Cake”</a:t>
            </a:r>
            <a:endParaRPr lang="en-US" sz="4000" dirty="0">
              <a:solidFill>
                <a:srgbClr val="ECE77A"/>
              </a:solidFill>
            </a:endParaRPr>
          </a:p>
        </p:txBody>
      </p:sp>
      <p:sp>
        <p:nvSpPr>
          <p:cNvPr id="9" name="Text Placeholder 8"/>
          <p:cNvSpPr>
            <a:spLocks noGrp="1"/>
          </p:cNvSpPr>
          <p:nvPr>
            <p:ph type="body" sz="half" idx="2"/>
          </p:nvPr>
        </p:nvSpPr>
        <p:spPr/>
        <p:txBody>
          <a:bodyPr/>
          <a:lstStyle/>
          <a:p>
            <a:endParaRPr lang="en-US" dirty="0"/>
          </a:p>
        </p:txBody>
      </p:sp>
      <p:pic>
        <p:nvPicPr>
          <p:cNvPr id="14" name="Picture Placeholder 13" descr="julia-child2.jpg"/>
          <p:cNvPicPr>
            <a:picLocks noGrp="1" noChangeAspect="1"/>
          </p:cNvPicPr>
          <p:nvPr>
            <p:ph type="pic" idx="1"/>
          </p:nvPr>
        </p:nvPicPr>
        <p:blipFill>
          <a:blip r:embed="rId3"/>
          <a:srcRect t="4742" b="4742"/>
          <a:stretch>
            <a:fillRect/>
          </a:stretch>
        </p:blipFill>
        <p:spPr>
          <a:xfrm>
            <a:off x="1552354" y="1697139"/>
            <a:ext cx="6166884" cy="4453861"/>
          </a:xfrm>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Click="0" advTm="10000"/>
    </mc:Choice>
    <mc:Fallback>
      <p:transition spd="slow" advClick="0" advTm="10000"/>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mmet">
  <a:themeElements>
    <a:clrScheme name="Ciel">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Sommet">
      <a:majorFont>
        <a:latin typeface="Lucida Sans"/>
        <a:ea typeface=""/>
        <a:cs typeface=""/>
        <a:font script="Grek" typeface="Arial"/>
        <a:font script="Cyrl" typeface="Arial"/>
        <a:font script="Jpan" typeface="ヒラギノ丸ゴ Pro W4"/>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ＭＳ 明朝"/>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Sommet">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Sommet.thmx</Template>
  <TotalTime>5392</TotalTime>
  <Words>2123</Words>
  <Application>Microsoft Macintosh PowerPoint</Application>
  <PresentationFormat>Présentation à l'écran (4:3)</PresentationFormat>
  <Paragraphs>203</Paragraphs>
  <Slides>27</Slides>
  <Notes>27</Notes>
  <HiddenSlides>0</HiddenSlides>
  <MMClips>0</MMClips>
  <ScaleCrop>false</ScaleCrop>
  <HeadingPairs>
    <vt:vector size="4" baseType="variant">
      <vt:variant>
        <vt:lpstr>Modèle de conception</vt:lpstr>
      </vt:variant>
      <vt:variant>
        <vt:i4>1</vt:i4>
      </vt:variant>
      <vt:variant>
        <vt:lpstr>Titres des diapositives</vt:lpstr>
      </vt:variant>
      <vt:variant>
        <vt:i4>27</vt:i4>
      </vt:variant>
    </vt:vector>
  </HeadingPairs>
  <TitlesOfParts>
    <vt:vector size="28" baseType="lpstr">
      <vt:lpstr>Sommet</vt:lpstr>
      <vt:lpstr>A Fundraising Campaign to  Support the FAWCO Target Water Project in Partnership with The FAWCO Foundation  Benefiting  Tabitha Cambodia Wells for Clean Water </vt:lpstr>
      <vt:lpstr>FUND RAISING!</vt:lpstr>
      <vt:lpstr>MAKE IT FUN!</vt:lpstr>
      <vt:lpstr>Putting the FUN back into Fundraising</vt:lpstr>
      <vt:lpstr>This is NOT Your  Mother’s Bake Sale</vt:lpstr>
      <vt:lpstr>Diapositive 6</vt:lpstr>
      <vt:lpstr>Diapositive 7</vt:lpstr>
      <vt:lpstr>Triple Tiered Treats</vt:lpstr>
      <vt:lpstr>Making the “Cake”</vt:lpstr>
      <vt:lpstr>Making the “Filling”</vt:lpstr>
      <vt:lpstr>Triple Tiered Treats</vt:lpstr>
      <vt:lpstr>Triple Tiered Treats</vt:lpstr>
      <vt:lpstr>Triple Tiered Treats</vt:lpstr>
      <vt:lpstr>Triple Tiered Treats</vt:lpstr>
      <vt:lpstr>Triple Tiered Treats</vt:lpstr>
      <vt:lpstr>Triple Tiered Treats</vt:lpstr>
      <vt:lpstr>                Tripled Tiered Treats </vt:lpstr>
      <vt:lpstr>Triple Tiered Treats</vt:lpstr>
      <vt:lpstr>Triple Tiered Treats</vt:lpstr>
      <vt:lpstr>Triple Tiered Treats</vt:lpstr>
      <vt:lpstr>Triple Tiered Treats</vt:lpstr>
      <vt:lpstr>Triple Tiered Treats</vt:lpstr>
      <vt:lpstr>Triple Tiered Treats</vt:lpstr>
      <vt:lpstr>Triple Tiered Treats</vt:lpstr>
      <vt:lpstr>Triple Tiered Treats Raising Money as easy as…cake!</vt:lpstr>
      <vt:lpstr>A Fundraising Campaign to  Support the FAWCO Target Water Project in Partnership with The FAWCO Foundation Benefiting  Tabitha Cambodia Wells for Clean Water  </vt:lpstr>
      <vt:lpstr>The Mixing Bowl’s in Your Kitchen-Good Luck!</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Inspiration Cruise</dc:title>
  <dc:creator>Andr' Kubilus</dc:creator>
  <cp:lastModifiedBy>Andrée Kubilus</cp:lastModifiedBy>
  <cp:revision>216</cp:revision>
  <dcterms:created xsi:type="dcterms:W3CDTF">2012-03-16T13:01:52Z</dcterms:created>
  <dcterms:modified xsi:type="dcterms:W3CDTF">2012-03-16T13:04:22Z</dcterms:modified>
</cp:coreProperties>
</file>